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DAE93-F965-4028-A9C4-74D49560A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66297-DD52-4073-BA12-AE41F04AD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8B9D6-C2C4-43E6-B205-477F803B4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DB172-53BD-4D4F-B5B8-1AEF19B09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F54BBD-ECA9-40E4-BF5B-67C9D6154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5C533-830C-4622-A919-76F140C2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955169-A643-4942-8372-C74A34877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3F6FB-1D44-4981-9C17-23967F9FF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27081-8098-4F49-A87F-83DB277D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0443C-8C8E-48D7-B94A-600FD052F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6751E-4C7F-4532-8B20-2374E2FDD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31054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酒店餐厅食品安全培训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酒店餐厅食品安全管理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食品卫生与安全操作规范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食品安全事故应急处理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酒店餐厅食品安全培训的重要性与实施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确保食品在生产、加工、储存、运输和销售过程中，对人类健康无害，符合营养需求，不含有毒有害物质。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包括食品的卫生安全、营养安全、标签安全等方面。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食品安全涵盖范围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食品安全是保障消费者健康的重要措施，能够预防食源性疾病和食物中毒事件的发生。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食品安全是市场秩序的重要保障，能够促进公平竞争，提高产品质量，增强消费者信心。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食品安全是经济发展的重要基础，能够推动农业、食品加工业的可持续发展，提高经济效益。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94" b="8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925" b="21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国家法律法规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包括《中华人民共和国食品安全法》、《中华人民共和国农产品质量安全法》等。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地方性法规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各地根据国家法律法规，结合当地实际情况制定地方性法规，加强食品安全监管。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部门规章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相关政府部门制定了一系列规章，如《餐饮服务食品安全监督管理办法》、《食品生产许可审查通则》等，规范食品生产和经营行为。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酒店餐厅食品安全管理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选择具有良好信誉和资质的供应商，确保食品质量和安全。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417" r="22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对采购的食品进行验收，确保食品质量、安全和卫生符合标准。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对采购的食品进行检验，确保食品质量、安全和卫生符合标准。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食品采购管理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确保食品储存环境的温度适宜，防止食品变质和细菌繁殖。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确保食品储存环境的湿度适宜，防止食品受潮和发霉。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湿度控制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保持食品储存环境的清洁卫生，防止食品受到污染。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食品储存管理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确保加工人员身体健康，并保持良好的个人卫生习惯。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加工人员卫生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定期对加工设备进行检查和维护，确保设备正常运行。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加工设备维护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792" b="6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对加工过程进行控制，确保食品加工环节的安全和卫生。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加工过程控制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食品加工管理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销售食品质量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确保销售的食品质量、安全和卫生符合标准。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销售环境卫生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保持销售环境的清洁卫生，为顾客提供安全卫生的就餐环境。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建立完善的售后服务管理制度，及时处理顾客投诉和反馈。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食品销售管理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食品卫生与安全操作规范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https://d.book118.com/626131054214010045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2024-09-14T17:39:18.661</cp:lastPrinted>
  <dcterms:created xsi:type="dcterms:W3CDTF">2024-09-14T09:39:18Z</dcterms:created>
  <dcterms:modified xsi:type="dcterms:W3CDTF">2024-09-14T09:39:20Z</dcterms:modified>
</cp:coreProperties>
</file>