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C6CFC-58E2-403F-BA4F-C049A6C5D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90CE8-CF9D-437C-9FEE-AB36E8F50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72375-54DB-425D-83E8-4D90CE689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34299-08A7-4B86-8123-8153E1E6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1B347-0D67-4411-9C3B-1805DB730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1D303-32F9-4212-BBFD-4E326B0E1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7D768-63FC-4EFE-99AB-945A6BA6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CC2F6-B4C2-46D0-B132-97571DF5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AD19E-F8BA-4048-9D5F-11BDEFE0B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254A0-267F-4639-A68F-BA229CA64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66305-9021-46D7-9FDD-D0711CF06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311002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食品安全培训总结幼儿园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食品安全知识讲解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幼儿园食品安全管理要求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食品安全事故应急处理措施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总结与展望：提高幼儿园食品安全管理水平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食品安全培训背景与目的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食品安全是保障幼儿健康成长的关键，也是家长和社会的关注重点。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部分幼儿园在食品安全方面存在管理不规范、制度不健全等问题，亟待加强培训和管理。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幼儿园食品安全现状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食品安全问题的重要性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提高幼儿园食品安全意识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通过培训，使幼儿园管理人员和员工充分认识到食品安全的重要性，增强安全意识。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规范幼儿园食品安全管理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培训内容涵盖食品安全法律法规、食品加工制作规范、食品储存和运输等方面的知识，帮助幼儿园建立完善的食品安全管理制度。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提升幼儿园食品安全能力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通过实践操作和案例分析，提高幼儿园员工在食品安全方面的实际操作能力和问题解决能力。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提高幼儿园管理水平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规范的食品安全管理可以提高幼儿园的管理水平和社会形象，增强家长对幼儿园的信任度。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加强食品安全培训可以促进社会的和谐稳定，提高社会对食品安全的信心和满意度。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保障幼儿健康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通过加强食品安全培训，可以降低幼儿园食品安全事故的发生率，保障幼儿的身体健康和生命安全。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食品安全知识讲解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食品安全是指食品在生产、加工、运输、储存和食用过程中，对人体健康没有潜在危害性。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保障食品安全是维护人类健康、促进社会发展的重要任务。通过加强食品安全管理，可以预防食源性疾病，提高公众对食品安全的信心，促进食品产业的可持续发展。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38" r="1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选择正规渠道购买食品，注意查看食品标签和保质期，优先选择新鲜、无污染、无添加的食品。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食品选购技巧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根据食品的特性选择合适的储存方式，如冷藏、冷冻、干燥等，避免食品受潮、霉变和污染。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食品储存技巧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食品选购与储存技巧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313" r="2131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食品加工方法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在加工过程中，要注意卫生操作，避免交叉污染。对于肉类、海鲜等食品，要煮熟煮透，以杀死潜在的病原体。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烹饪方法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根据食品的特性和口感需求，选择合适的烹饪方法。烹饪过程中要注意火候和时间，避免食品过熟或过生。同时，要保持厨房用具的清洁卫生，避免食品受到污染。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食品加工与烹饪方法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幼儿园食品安全管理要求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建立食材追溯制度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对食材的来源、运输、储存等环节进行记录，确保食材可追溯。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建立严格的食材采购制度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确保采购的食材新鲜、无污染，并符合国家食品安全标准。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建立验收标准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对采购的食材进行严格验收，确保食材质量合格，不符合要求的食材应予以退回。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食材采购与验收规范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定期对食品加工场所进行清洁，确保无卫生死角。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保持食品加工场所清洁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食品加工设备应定期清洗、消毒，确保无残留物。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食品加工设备卫生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食品加工人员应持有有效的健康证，并定期进行体检，确保身体健康。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食品加工人员卫生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食品加工场所卫生标准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https://d.book118.com/626131100214010045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2024-09-14T17:39:18.252</cp:lastPrinted>
  <dcterms:created xsi:type="dcterms:W3CDTF">2024-09-14T09:39:18Z</dcterms:created>
  <dcterms:modified xsi:type="dcterms:W3CDTF">2024-09-14T09:39:20Z</dcterms:modified>
</cp:coreProperties>
</file>