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61E1-EEC4-4360-AD47-6DD89D4F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1FC73-C470-44A9-8BB1-0CAAEB2E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3D736-BA8F-4761-ADCA-241CB021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8E7A4-32E6-4EB8-82E6-0CD70066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803BE-29C7-4F95-BC3C-1CD9EF6BC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669AB-CEDC-4F8B-9F36-A800C19F7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54520-5304-46D1-99CF-F2E0B6E77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62B23-0ADC-4424-9262-DF2B08CB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2CDD3-B879-42FA-8598-4FEA9F9C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D19C2-1D2A-4EC6-8E6A-6629A60B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95920-7AC0-4268-972B-12A04A3CC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330422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41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智慧车管所机动车电子档案影像化系统建设方案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2024-03-05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数据采集与处理技术方案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系统平台搭建与实施方案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运营维护服务体系构建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智慧车管所概念普及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随着智能化技术的不断发展，智慧车管所已成为车辆管理所转型升级的重要方向。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现有业务系统瓶颈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传统的车辆管理所业务模式已无法满足日益增长的业务需求，存在办理效率低、数据管理困难等问题。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为提升车管所服务水平和管理效率，亟需引入先进的技术手段和创新理念。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智慧车管所发展现状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93" b="297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纸质档案管理问题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传统的纸质档案管理方式存在易损坏、易丢失、查询不便等问题。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电子档案管理优势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电子档案具有存储空间小、查询速度快、可远程共享等优点，能够更好地满足车管业务办理需求。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影像化技术应用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通过影像化技术将纸质档案转化为电子档案，可实现档案的快速录入、高效管理和便捷查询。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机动车电子档案影像化需求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项目目标：建设一套智慧车管所机动车电子档案影像化系统，实现纸质档案向电子档案的全面转化，提升车管所业务办理效率和管理水平。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实现机动车档案的电子化管理和影像化存储；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提高车管所业务办理效率，缩短办理时间；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降低档案管理成本，减少人力物力投入；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提升车管所服务质量，增强群众满意度。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系统架构与功能设计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38" b="723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29" b="214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采用分布式架构，支持高并发、大数据量处理；引入云计算、大数据等技术，实现数据的快速存储、检索和分析；注重数据安全和隐私保护，确保电子档案的真实性、完整性和可用性。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以机动车电子档案为核心，构建高效、安全、可扩展的系统架构。通过引入先进的技术手段和智能化设备，实现机动车档案的电子化、影像化管理，提高车管所的工作效率和服务水平。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系统监控与维护模块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对系统的运行状态进行实时监控，及时发现并处理异常情况。同时，提供数据备份、恢复等功能，确保系统的稳定性和可靠性。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档案采集模块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负责机动车档案的采集工作，包括车辆信息、车主信息、车辆照片等。通过智能化设备自动识别和提取关键信息，减少人工录入错误。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档案管理模块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对采集的机动车档案进行统一管理，包括档案的存储、检索、修改、删除等操作。支持多种查询方式，方便用户快速找到所需档案。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影像化处理模块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将机动车档案中的纸质材料转化为电子影像，便于长期保存和快速传输。同时，对影像进行压缩、加密等处理，确保数据的安全性和可读性。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功能模块划分与说明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档案采集流程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优化档案采集流程，通过智能化设备自动识别和提取关键信息，减少人工干预，提高采集效率。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档案审核流程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建立档案审核机制，对采集的档案进行真实性、完整性审核，确保档案质量。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档案利用流程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简化档案利用流程，提供多种查询方式，方便用户快速找到所需档案并办理相关业务。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系统监控与维护流程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完善系统监控与维护流程，确保系统的稳定运行和数据的安全可靠。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关键业务流程梳理及优化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数据采集与处理技术方案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包括车辆管理所、车辆检测站、车辆维修厂等涉及机动车信息的各个机构。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采用自动化采集为主，人工录入为辅的方式。通过接口对接、网络爬虫等技术手段实现数据的自动采集，同时设立数据录入岗位，对无法自动采集的数据进行人工录入。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采集方式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清洗、数据整合、数据转换、数据存储等环节。首先对采集到的原始数据进行清洗，去除重复、无效、错误的数据；然后将清洗后的数据进行整合，形成完整的机动车电子档案；接着根据系统需求对数据进行转换，如格式转换、数据压缩等；最后将处理后的数据存储到指定的数据库或文件系统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数据处理过程中需要保证数据的完整性、准确性、一致性和可用性。采用先进的数据处理技术和算法，确保处理效率和效果满足系统要求。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数据处理流程和技术要求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制定数据质量标准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明确数据质量评估指标和方法，对数据采集、处理、存储等各个环节进行质量监控和评估。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建立数据质量监控机制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通过定期的数据质量检查、异常数据预警等手段，及时发现并处理数据质量问题。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建立完善的数据备份和恢复机制，确保在发生数据丢失或损坏时能够及时恢复数据，保障系统正常运行。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加强对数据采集、处理、存储等岗位人员的培训和考核，提高人员的技能水平和责任意识，确保数据质量得到有效保障。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系统平台搭建与实施方案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选择高性能、高可靠性的服务器，确保系统稳定运行和数据安全。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采用大容量、高速度的存储设备，满足大量机动车电子档案影像的存储需求。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选用高性能交换机、路由器等网络设备，保障系统网络畅通无阻。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部署防火墙、入侵检测等安全设备，确保系统网络安全可靠。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数据库软件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选用高性能、易扩展的数据库软件，如Oracle、MySQL等，确保数据存储和查询效率。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采用成熟的中间件技术，如Tomcat、WebLogic等，保障系统应用的高可用性和可扩展性。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选择稳定、安全的操作系统，如Linux或Windows Server等。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影像处理软件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选用专业的影像处理软件，实现机动车电子档案的影像化处理和管理。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软件环境搭建及调试过程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https://d.book118.com/626133042232010054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2024-09-22T05:41:35.594</cp:lastPrinted>
  <dcterms:created xsi:type="dcterms:W3CDTF">2024-09-21T21:41:35Z</dcterms:created>
  <dcterms:modified xsi:type="dcterms:W3CDTF">2024-09-21T21:41:37Z</dcterms:modified>
</cp:coreProperties>
</file>