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0275D8-8A30-4057-9C13-DADB143A04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98C594-7CE1-4901-85E6-A2D67D35BD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04AC51-ECA7-4DF7-803C-E0590F1E3A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F0FE83-CF30-46CC-85CF-34473F1CAA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573339-ECA4-4281-88C6-33FF8E7706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0C22C2-D6A3-4021-9B97-AB8F65947C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8C54E1-2035-4911-8473-15176301CD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641EDB-A6CE-4E13-8C74-6FE3E0EB14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F4B124-C420-40E5-B866-389B9A7A67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F13827-68DE-4163-8625-245E3AD7A5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9D87CF-7F48-4D17-AC7D-7D316FCE25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6133143235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护理道德</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护理道德的定义和重要性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护理道德的基本原则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护理实践中的道德问题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提高护理道德的方法和途径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护理道德的未来发展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护理道德的定义和重要性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6625" r="266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护理道德是指护理人员在从事护理工作中应遵循的道德规范和行为准则，包括尊重患者的权利、保护患者的隐私、履行职责、维护患者的利益等方面的要求。</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护理道德是护理职业的核心，是护理人员专业素养的重要组成部分，也是衡量护理质量的重要标准。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978" b="197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7945" b="1794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提高护理质量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护理道德要求护理人员关注患者的需求，提供高质量的护理服务，从而提高整体护理质量。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建立信任关系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良好的护理道德有助于建立患者对护理人员的信任，促进医患关系的和谐发展。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维护社会公德</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护理人员作为医疗行业的代表，其行为举止直接影响到社会的公序良俗，因此护理道德对于维护社会公德具有重要意义。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护理道德和法律在维护患者权益、规范护理行为等方面具有共同的目标，二者相互补充，共同保障患者的权益。</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相互补充</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良好的护理道德有助于减少违法违规行为的发生，而法律的完善和执行也有助于提高护理道德水平。</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相互促进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在某些情况下，护理道德和法律可能存在一定的冲突，如个人隐私权与公共安全之间的平衡，需要护理人员在实践中灵活运用，寻求合理的解决方案。</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相互制约</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护理道德与法律的关系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护理道德的基本原则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尊重患者的自主决策权，不干涉患者的自主选择，同时保护患者的隐私和尊严。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尊重患者的自主性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000" r="10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尊重患者的知情权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尊重患者的隐私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4375" b="4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确保患者了解自己的病情、治疗方案和风险，以便患者做出自主决策。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保护患者的个人信息和医疗记录，不泄露患者的隐私，维护患者的尊严。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尊重与自主性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不伤害患者</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在护理过程中避免对患者造成不必要的伤害和痛苦，采取安全措施防止意外伤害。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关注患者的情感需求</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关注患者的情感状态，提供情感支持和安慰，帮助患者缓解焦虑和恐惧。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积极提供护理服务</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以患者为中心，积极提供优质的护理服务，努力减轻患者的痛苦和不适。</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善行与非恶意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不因患者的种族、性别、年龄、社会地位等因素而歧视患者，平等对待每一位患者。</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3542" r="354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0833" r="1083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平等对待患者</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根据患者的病情和需求，合理分配医疗资源，确保患者得到公平的护理服务。</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合理分配医疗资源</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在护理工作中维护社会公共利益，积极参与公共卫生事业，为社会做出贡献。</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维护社会公共利益</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公平与正义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在护理过程中尊重患者的隐私权，不泄露患者的个人信息和医疗记录。</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保护患者隐私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对患者的病情、治疗方案和隐私等信息保密，不向无关人员透露。</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保密义务</a:t>
            </a:r>
          </a:p>
        </p:txBody>
      </p:sp>
      <p:pic>
        <p:nvPicPr>
          <p:cNvPr id="10" name="Picture 10"/>
          <p:cNvPicPr>
            <a:picLocks noChangeAspect="1"/>
          </p:cNvPicPr>
          <p:nvPr/>
        </p:nvPicPr>
        <p:blipFill>
          <a:blip r:embed="rId3"/>
          <a:srcRect l="8833" r="88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5958" r="59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加强护理信息管理，防止信息泄露和滥用，确保患者信息安全。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规范信息管理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保密与隐私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护理实践中的道德问题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病人的权利与义务</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病人有义务配合医护人员的治疗和护理工作，遵守医院规章制度。</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病人有权获得安全、有效的医疗服务，并得到尊重和隐私保护。</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https://d.book118.com/626133143235010035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2024-09-06T00:34:42.088</cp:lastPrinted>
  <dcterms:created xsi:type="dcterms:W3CDTF">2024-09-05T16:34:42Z</dcterms:created>
  <dcterms:modified xsi:type="dcterms:W3CDTF">2024-09-05T16:34:44Z</dcterms:modified>
</cp:coreProperties>
</file>