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6C2B6-C908-46BE-B023-2E4DCDCE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6EACF-B680-49F5-B676-D7E9921E8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F07B8-38EB-4071-B8C2-BC389BCF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30089-690B-401D-B752-9E697BD3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2E48F-DD29-4537-A734-375EAD0D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1E2A4-C29D-4B9D-80A0-F52AF3A2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EE86F-D98A-45F2-A4B3-F50C10AFC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B9784-A045-42BD-A913-92CF7EE6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AFF55-6FA9-4B2D-9422-AF1C35C4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36257-D50F-4708-AFF3-93BCFE52F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931C2-F734-48A5-AC1F-72519137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33203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《振动分析基础》ppt课件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振动分析的基本理论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振动测试技术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振动控制技术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振动分析的工程应用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自由振动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无外力作用下的振动。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振动现象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物体或系统在某一平衡位置附近作往复运动的现象。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自由振动、受迫振动、共振。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受迫振动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有外力作用下的振动。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共振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当外界策动力的频率与物体的固有频率接近或相等时，物体的振动幅度急剧增大的现象。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振动现象的定义与分类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振动分析的重要性和应用领域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揭示物体振动的内在规律，预测和控制振动，提高产品质量和可靠性。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机械工程、航空航天、交通运输、建筑工程、环境工程等。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当策动力的频率与物体的固有频率相等时，振幅急剧增大的现象。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振动系统内部或外部阻力使振幅逐渐减小的性质。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完成一次振动所需的时间。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振动物体离开平衡位置的最大距离。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单位时间内振动的次数。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振动分析的基本概念和原理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振动分析的基本理论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研究系统在没有外力作用下的振动特性，包括固有频率、阻尼比等。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自由振动分析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研究系统在外力作用下的振动特性，包括振幅、相位差等。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受迫振动分析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单自由度系统的振动分析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研究多个自由度之间相互影响的振动特性。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通过求解系统的模态参数，了解系统的振动特性。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多自由度系统的振动分析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模态分析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耦合振动分析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传递函数分析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研究系统在输入和输出之间的传递关系，包括频率响应、稳定性等。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分布参数系统的振动分析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研究具有分布参数的系统的振动特性。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连续系统的振动分析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满足叠加原理，系统对激励的响应与激励成正比。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非线性振动的特点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不满足叠加原理，系统对激励的响应与激励不成正比。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线性振动的特点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线性振动和非线性振动的比较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振动测试技术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https://d.book118.com/626133203221010033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2024-09-02T14:40:14.872</cp:lastPrinted>
  <dcterms:created xsi:type="dcterms:W3CDTF">2024-09-02T06:40:14Z</dcterms:created>
  <dcterms:modified xsi:type="dcterms:W3CDTF">2024-09-02T06:40:16Z</dcterms:modified>
</cp:coreProperties>
</file>