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84C26-18D9-448F-B106-238B4B3F6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66C5E-3D9B-4015-86BC-829D233B5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66F6A-2CE3-49D8-B0B7-F7E3D3866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273EE-5D3B-4904-9EAA-4F8AA61C2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39A9A-8CF3-4558-807E-A6B55FABC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24FAD3-AEAE-44DB-817D-313CD5F71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5249FD-CD2B-41EA-B423-8141F4179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93AA3-936F-43D3-A6C2-B09AE534F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74E89-0689-437C-ACBD-CC0F2E4BC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2F9AA-2477-4A83-B934-829051667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302A1-047A-4702-9180-56352A245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3404514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重大活动餐饮服务安全培训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重大活动餐饮服务安全要点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应急处理与事故预防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https://d.book118.com/626134045142010042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2024-09-10T03:25:58.719</cp:lastPrinted>
  <dcterms:created xsi:type="dcterms:W3CDTF">2024-09-09T19:25:58Z</dcterms:created>
  <dcterms:modified xsi:type="dcterms:W3CDTF">2024-09-09T19:26:00Z</dcterms:modified>
</cp:coreProperties>
</file>