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314DA-809D-4A3B-9351-43B8692B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17C8C-5836-4507-9386-3939B24B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53DF2-B2BB-4857-B787-48F61A2D0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84AAC-7A61-4CBF-92C2-EA84697C3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D353A-3351-422F-B3E8-419830D9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5A739-9A91-43F6-84E7-7AA907D9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EEA39-5167-4BF7-A49D-DD4ACA1A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60A7D-D2E2-4CB7-8ADD-9A7B20B34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1FBF3-0BB6-4B0E-BAEB-3B269A80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1B118-FDDE-4DB6-A1D5-017372CB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63EDE-BB94-4B5A-AF93-D60EB130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4412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矿业生产计划管理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矿业生产计划编制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矿业生产计划执行与控制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矿业生产计划优化与改进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矿业生产计划管理中的挑战与对策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" b="2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矿业生产计划是对矿山开采、选矿、冶炼等生产环节进行全面规划和组织，确定生产目标、任务、资源配置和进度安排的活动。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确保矿山生产安全、高效、有序进行，实现资源优化配置，提高生产效率，降低成本，增加经济效益。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矿业生产计划为矿山生产提供明确的指导，确保各环节协调一致，避免生产混乱。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通过合理安排生产任务和资源配置，实现资源的高效利用，降低浪费。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生产计划有助于预测和控制成本，提高成本管理的准确性和有效性。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通过优化生产流程和资源配置，提高生产效率，缩短生产周期。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矿业生产计划的重要性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一般为期1-3年，是长期计划和短期计划之间的衔接，明确阶段性目标和任务。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针对某一特定项目或任务制定的计划，如安全生产计划、环保治理计划等。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通常为一年内的生产计划，详细规定各生产环节的具体任务、资源配置和时间安排。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通常为期数年，主要规划矿山的总体发展目标、战略布局和重大投资项目。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矿业生产计划的类型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矿业生产计划编制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运用现代管理理论和方法，结合矿山实际情况，制定科学合理的生产计划。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定量与定性相结合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充分考虑矿山资源条件、技术水平、设备状况等因素，确保生产计划的可行性。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根据市场变化和企业发展战略，适时调整生产计划，保持其灵活性和适应性。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综合运用定量分析和定性评估方法，提高生产计划的准确性和可操作性。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将选定的生产计划方案落实到具体的生产活动中，确保计划的顺利执行。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运用定量和定性评估方法，对各方案进行综合评价，选择最优方案。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综合考虑资源条件、技术水平、设备状况等因素，制定多个可行的生产计划方案。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收集矿山地质资料、技术经济指标、市场需求等信息，为编制生产计划提供依据。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根据企业战略目标和市场需求，制定生产计划的总体目标和分阶段目标。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分析矿山的资源储量、品位、开采条件等，评估其对生产计划的制约和影响。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关注国家和地方政府的相关政策法规，分析其对生产计划的指导和约束作用。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评估企业的技术水平、研发能力和技术创新能力，确定其对生产计划的支撑作用。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了解企业现有设备的数量、性能和使用状况，预测其对生产计划的保障程度。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研究市场需求的变化趋势和竞争态势，分析其对生产计划的影响和要求。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矿业生产计划执行与控制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制定详细的生产计划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根据市场需求和资源情况，制定年度、季度和月度生产计划，明确各阶段的生产任务和目标。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合理安排采矿场地、选矿厂和生产辅助设施的空间布局，提高生产流程的连贯性和效率。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强化生产调度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建立生产调度中心，实时监控生产现场情况，协调解决生产过程中的问题和矛盾。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根据生产计划，制定详细的进度计划，明确各生产环节的完成时间和关键节点。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制定进度计划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调整进度计划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通过生产数据采集系统，实时监控生产进度情况，及时发现进度偏差。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针对进度偏差，分析原因和影响，及时调整进度计划，采取相应措施保证生产计划的按时完成。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根据生产计划和市场价格，制定各阶段的成本预算，明确成本控制的目标和要求。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制定成本预算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建立成本核算体系，实时监控生产过程中各项成本的发生情况。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成本实时监控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针对成本偏差，进行深入分析，找出原因，制定改进措施。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成本偏差分析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识别生产过程中可能存在的风险点，制定风险应对策略和预案，降低风险对生产的影响。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https://d.book118.com/626144124021010042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2024-09-09T09:13:15.136</cp:lastPrinted>
  <dcterms:created xsi:type="dcterms:W3CDTF">2024-09-09T01:13:15Z</dcterms:created>
  <dcterms:modified xsi:type="dcterms:W3CDTF">2024-09-09T01:13:17Z</dcterms:modified>
</cp:coreProperties>
</file>