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A846-06FB-429F-81E7-3F1EAF9CE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E2497-2226-4E56-AA80-6F594E58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3F6B7-A4BD-4E95-A353-982EC49B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B1F17-518A-48B7-B7C3-ED64CB9DC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64A01-9D64-481F-A963-7C8B97EEB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6E459F-4EE5-4AE0-827A-7E0696AF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C74F8-2CC5-45FA-930F-80246188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516D9-FB40-4DC2-B3F8-0B075858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DF34F-E7D3-4802-9471-C5F34769B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F0349-6BAE-4C77-B895-A470F965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43A0D-9D89-4B2D-A61B-22BF54AD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78" r:id="rId2"/>
    <p:sldLayoutId id="2147490979" r:id="rId3"/>
    <p:sldLayoutId id="2147490980" r:id="rId4"/>
    <p:sldLayoutId id="2147490981" r:id="rId5"/>
    <p:sldLayoutId id="2147490982" r:id="rId6"/>
    <p:sldLayoutId id="2147490983" r:id="rId7"/>
    <p:sldLayoutId id="2147490984" r:id="rId8"/>
    <p:sldLayoutId id="2147490985" r:id="rId9"/>
    <p:sldLayoutId id="2147490986" r:id="rId10"/>
    <p:sldLayoutId id="21474909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44221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连乘乘加乘减PPT课件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02870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02870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02870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16357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16357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连乘乘加乘减的运算规则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316357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529844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529844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连乘乘加乘减的运算实例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529844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743331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743331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连乘乘加乘减的练习题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743331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956818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956818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连乘乘加乘减的注意事项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956818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连乘乘加乘减的运算规则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连乘的运算规则</a:t>
            </a:r>
            <a:endParaRPr lang="zh-CN" altLang="en-US"/>
          </a:p>
        </p:txBody>
      </p:sp>
      <p:sp>
        <p:nvSpPr>
          <p:cNvPr id="10490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连乘运算是指将两个或多个数相乘，结果再乘以另一个数。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连乘运算的顺序是从左到右，先乘后加。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连乘运算的结果是一个数，而不是一个表达式。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连乘运算可以用于计算复杂的表达式，例如：3*4*5=60。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乘加的运算规则</a:t>
            </a:r>
            <a:endParaRPr lang="zh-CN" altLang="en-US"/>
          </a:p>
        </p:txBody>
      </p:sp>
      <p:sp>
        <p:nvSpPr>
          <p:cNvPr id="10490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连乘乘加乘减的运算顺序是先乘后加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乘加的运算规则是先计算乘法，再计算加法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乘加的运算规则是先计算乘法，再计算加法，最后得到结果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乘加的运算规则是先计算乘法，再计算加法，最后得到结果，适用于任何整数和实数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乘减的运算规则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连乘乘加乘减的运算法则：先计算乘法，再计算加法或减法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连乘乘加乘减的运算顺序：从左到右，先乘后加，先乘后减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连乘乘加乘减的运算结果：将乘法和加法或减法的结果相加或相减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连乘乘加乘减的运算技巧：利用乘法分配律和结合律进行简化计算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连乘乘加乘减的运算顺序</a:t>
            </a:r>
            <a:endParaRPr lang="zh-CN" altLang="en-US"/>
          </a:p>
        </p:txBody>
      </p:sp>
      <p:sp>
        <p:nvSpPr>
          <p:cNvPr id="10491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先进行乘法运算，再按照从左到右的顺序进行加法运算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如果有括号，先计算括号内的运算，再按照上述顺序进行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如果有多个加法运算，按照从左到右的顺序进行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如果有多个乘法运算，按照从左到右的顺序进行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连乘乘加乘减的运算实例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连乘运算实例</a:t>
            </a:r>
            <a:endParaRPr lang="zh-CN" altLang="en-US"/>
          </a:p>
        </p:txBody>
      </p:sp>
      <p:sp>
        <p:nvSpPr>
          <p:cNvPr id="10493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例3：1*2*3*4*5=120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例1：3*4*5=60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例2：2*3*4*5=120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例4：1*2*3*4*5*6=720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乘加运算实例</a:t>
            </a:r>
            <a:endParaRPr lang="zh-CN" altLang="en-US"/>
          </a:p>
        </p:txBody>
      </p:sp>
      <p:sp>
        <p:nvSpPr>
          <p:cNvPr id="10493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例4：5*6+7=37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例3：4*5+6=26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例2：3*4+5=17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例1：2*3+4=10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乘减运算实例</a:t>
            </a:r>
            <a:endParaRPr lang="zh-CN" altLang="en-US"/>
          </a:p>
        </p:txBody>
      </p:sp>
      <p:sp>
        <p:nvSpPr>
          <p:cNvPr id="10494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实例1：3*4-2=10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实例2：5*6-3=27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实例3：7*8-4=52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实例4：9*10-5=85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https://d.book118.com/626144221001010052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连乘乘加乘减PPT课件</vt:lpstr>
      <vt:lpstr>目录</vt:lpstr>
      <vt:lpstr>添加章节标题</vt:lpstr>
      <vt:lpstr>连乘乘加乘减的运算规则</vt:lpstr>
      <vt:lpstr>连乘的运算规则</vt:lpstr>
      <vt:lpstr>乘加的运算规则</vt:lpstr>
      <vt:lpstr>乘减的运算规则</vt:lpstr>
      <vt:lpstr>连乘乘加乘减的运算顺序</vt:lpstr>
      <vt:lpstr>连乘乘加乘减的运算实例</vt:lpstr>
      <vt:lpstr>连乘运算实例</vt:lpstr>
      <vt:lpstr>乘加运算实例</vt:lpstr>
      <vt:lpstr>乘减运算实例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2024-09-18T01:56:17.199</cp:lastPrinted>
  <dcterms:created xsi:type="dcterms:W3CDTF">2024-09-17T17:56:17Z</dcterms:created>
  <dcterms:modified xsi:type="dcterms:W3CDTF">2024-09-17T17:56:19Z</dcterms:modified>
</cp:coreProperties>
</file>