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0D926-30F2-4D45-B6D6-5C7383F13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6E863-0037-4281-9F9E-B138A9760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0EDF4-24EA-4046-BE97-64F804CB7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CA0DDD-4850-499C-B461-4202FAF19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F42BC7-C9AB-4D5B-95A7-BFEA5FA6B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1B5C0F-ECD4-472C-B217-29EE05B89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F93BBB-B3CB-4162-964D-22B148A60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5C6ADF-5D5F-4E00-B7DC-F32A8DB6A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66A8F-F110-42DA-A3FD-BD6415D00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40FDB-E599-43B5-8B7A-13971FD93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BAE0D-7223-4A56-82B3-987A50723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14501101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教育科研与教师专业发展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教育科研与教师专业发展的关系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教育科研在教师专业发展中的应用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教师专业发展对教育科研的促进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教育科研与教师专业发展的未来展望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教育科研是以教育现象和教育问题为研究对象，运用科学的研究方法，遵循一定的研究程序，通过对教育现象和教育问题的描述、解释、预测和控制，以揭示教育规律、促进教育发展的创造性活动。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教育科研的意义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教育科研是推动教育改革与发展的重要力量，是提高教育质量、促进教育公平的有效途径，也是提升教师专业素养、实现教师专业发展的重要途径。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教育科研的定义与意义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41" b="184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教育科研的历史与发展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教育科研的起源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教育科研起源于19世纪末20世纪初，随着教育科学的发展和教育改革的推进，教育科研逐渐受到重视。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教育科研的发展阶段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教育科研经历了从经验总结到科学研究、从定性研究到定量研究、从单一研究到综合研究的发展历程。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教育科研的发展趋势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当前教育科研呈现出跨学科、跨领域、综合性的发展趋势，注重理论与实践的结合，强调研究的创新性和实用性。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当前教育科研在教育领域中的地位和作用日益凸显，研究成果不断涌现，研究方法和技术不断更新和完善。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当前教育科研存在一些问题，如研究选题缺乏创新性、研究方法不够规范、研究成果转化不足等。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教育科研将更加注重跨学科、跨领域的合作与交流，注重理论与实践的紧密结合，强调研究的创新性和实用性，推动教育科研成果的转化和应用。同时，随着信息技术的发展和应用，教育科研将更加注重数据挖掘和分析技术的应用，提高研究的科学性和准确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教育科研的现状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教育科研的主要问题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教育科研的发展趋势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教育科研的现状与趋势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教师专业发展是指教师在职业生涯中，通过不断学习和实践，提升教育教学能力，形成独特的教学风格和专业知识体系的过程。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教师专业发展对于提高教育质量、推动教育改革、促进教师自身成长具有重要意义。它是教师职业生涯的永恒主题，是教师不断追求卓越的必由之路。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教师专业发展的内涵与意义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教师专业发展通常可分为职前准备、入职适应、在职提升和离职退出四个阶段。每个阶段都有其特定的目标和任务，需要教师不断学习和努力。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教师专业发展具有持续性、阶段性、实践性和个体差异性等特点。它要求教师在职业生涯中保持持续学习的状态，不断反思和实践，实现自我超越。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教师专业发展的阶段与特点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教师的自我发展意识、职业认同感和成就感等内在因素是影响教师专业发展的重要因素。这些因素能够激发教师的自我提升动力，推动其不断追求卓越。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内在因素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文化、领导支持、同事合作、学生反馈等外在因素也对教师专业发展产生重要影响。这些因素能够为教师提供良好的工作环境和氛围，促进其专业成长。同时，社会政策、教育改革等宏观因素也会对教师的专业发展产生深远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外在因素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教师专业发展的影响因素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教育科研与教师专业发展的关系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提升教师的教育理念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教育科研可以帮助教师更深入地理解教育的本质、目的和过程，从而形成更加科学、先进的教育理念。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增强教师的教育教学能力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通过教育科研，教师可以更加深入地了解教育教学规律，掌握更多的教学方法和策略，提高教学效果。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促进教师的学术素养提升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教育科研需要教师具备一定的学术素养，包括文献综述、研究设计、数据分析等方面的能力，这些能力的提升也有助于教师的专业发展。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教育科研对教师专业发展的促进作用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教师专业发展的过程中积累了大量的实践经验和案例，这些可以为教育科研提供丰富的素材和研究对象。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提供实践经验和案例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教师专业发展强调实践应用，教育科研的成果可以通过教师专业发展的实践得以检验和应用，进而促进教育科研成果的转化和推广。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促进教育科研成果的转化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教师专业发展水平的不断提高，对教育科研提出更高的要求和挑战，推动教育科研不断向更深层次、更广领域发展。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推动教育科研的深入发展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教师专业发展对教育科研的推动作用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https://d.book118.com/626145011015010043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2024-09-10T20:57:54.042</cp:lastPrinted>
  <dcterms:created xsi:type="dcterms:W3CDTF">2024-09-10T12:57:54Z</dcterms:created>
  <dcterms:modified xsi:type="dcterms:W3CDTF">2024-09-10T12:57:56Z</dcterms:modified>
</cp:coreProperties>
</file>