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B4A93-9272-4B05-A4BD-7EF522FCF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1A7CE-E055-4BF4-93BA-09C0BCE7E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B3851-5F87-4DCF-80F3-38D2B7992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7E150-B1DF-4BA0-8458-7CADC2EBD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B07E4E-8156-44DD-91A7-FA29195C6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74F22-C015-4258-BFA5-2FEBC7258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18E18-94F0-4E32-98A4-1170ABECE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B4FF3-0E50-46A2-9299-D5A5DF91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24CD1-EAF7-49C6-AF1B-0742080D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2317D-3626-4444-A45F-B7645868E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3503A-154D-4D72-B6DD-19B189C9A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52034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施工过程中的环境监测与治理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施工环境监测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施工环境治理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施工环境影响评估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环境保护法规与标准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施工环境保护措施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环境监测与治理案例分析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施工环境监测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确保施工过程符合环保法规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通过环境监测，可以确保施工活动在实施过程中符合国家和地方的环保法规，避免因违反法规而导致的处罚和法律责任。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及时发现环境污染问题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环境监测能够及时发现施工过程中的环境污染问题，如空气、水和土壤污染等，以便采取有效措施进行治理和纠正。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保障施工人员健康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通过监测施工环境中的污染物浓度，可以及时发现对施工人员健康构成威胁的因素，采取必要的防护措施，保障施工人员的健康和安全。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506" b="1450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手工监测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由专业人员到施工现场进行实地采样和检测，获取环境参数的具体数值。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在线监测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利用传感器和自动化监测设备，对施工现场的环境参数进行实时监测和数据传输。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遥感监测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利用卫星或无人机搭载的遥感设备，对施工区域进行大范围的环境监测。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对施工现场附近的水体进行监测，包括悬浮物、重金属、油类等污染物的含量。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噪声监测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对施工现场产生的噪声进行监测，评估噪声对周边环境和居民的影响。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监测施工现场的空气质量，包括颗粒物、二氧化硫、氮氧化物等污染物的浓度。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土壤和地下水监测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对施工现场周边的土壤和地下水进行监测，了解污染物对土壤和地下水的污染情况。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施工环境治理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在施工过程中，应优先考虑预防措施，以减少对环境的负面影响。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综合治理原则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针对不同类型的污染，应采取综合的治理方法，以达到最佳的治理效果。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科学合理原则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治理方法和技术应科学合理，遵循自然规律，避免过度干预和破坏。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经济可行原则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治理措施应具有经济效益，确保在实施过程中能够持续有效地进行。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施工现场封闭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通过设置围挡、覆盖等措施，减少施工过程中的粉尘、噪音等对周围环境的影响。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施工废弃物分类处理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对施工产生的废弃物进行分类、回收、再利用，减少对土地、水体的污染。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施工废水处理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对施工产生的废水进行收集、处理，确保达标排放，防止对水体造成污染。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生态补偿措施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在施工过程中，采取生态补偿措施，如植树造林、湿地修复等，以弥补施工对生态环境的影响。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空气质量监测技术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利用空气质量监测仪器，实时监测施工现场的空气质量，及时采取措施控制污染。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水环境监测技术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通过水环境监测仪器，对施工废水进行监测，确保达标排放。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噪声控制技术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采用声屏障、消音器等设备和技术，降低施工过程中的噪音污染。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土壤修复技术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针对施工对土壤造成的污染，采取物理、化学、生物等方法进行修复和改良。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施工环境影响评估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评估施工过程中的扬尘、废气排放对空气质量的影响。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噪声污染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评估施工机械和运输车辆产生的噪声对周边居民的影响。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评估施工产生的废水、泥浆对周边水体的影响。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评估施工对土壤结构、肥力和生态的影响。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通过设置监测点，实时监测施工过程中的环境参数。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模型预测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利用环境模型预测施工对环境的影响范围和程度。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邀请环保专家对施工方案进行评估，提出改进建议。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了解周边居民对施工环境的意见和反馈，评估施工对居民生活的影响。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https://d.book118.com/626152034015010100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2024-09-23T23:00:20.891</cp:lastPrinted>
  <dcterms:created xsi:type="dcterms:W3CDTF">2024-09-23T15:00:20Z</dcterms:created>
  <dcterms:modified xsi:type="dcterms:W3CDTF">2024-09-23T15:00:22Z</dcterms:modified>
</cp:coreProperties>
</file>