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91119DC-556C-4545-B38E-8B7D749B29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C5A123-8435-4E1F-8E17-360EE68026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8302B3-56D2-4D86-8B73-1451D70B5A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49F4B0A-B3A3-48B4-B210-BE007264E56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2D7F1AD-28A2-47B1-BCCD-98DD0195175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A605F03-78DA-4166-A311-CF72A8B5118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F9920D-39D3-4733-9C18-DD72F15C670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EB676D-7769-416A-A05E-E24F103E2D1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B7F222-F423-41C9-B377-0B621C58D1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D80579-4252-4F6D-842A-E606A0D8EF8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028789-0173-4F02-8EC1-B73902B22D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16.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6152041241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无创呼吸机健康宣教</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b="1">
              <a:solidFill>
                <a:srgbClr val="000000">
                  <a:alpha val="100000"/>
                </a:srgbClr>
              </a:solidFill>
              <a:latin typeface="Microsoft Yahei"/>
              <a:ea typeface="Microsoft Yahei"/>
              <a:cs typeface="Microsoft Yahei"/>
            </a:endParaRP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无创呼吸机简介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使用无创呼吸机的注意事项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无创呼吸机对患者的好处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无创呼吸机的常见问题及解答</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无创呼吸机的使用技巧与建议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无创呼吸机健康宣教的案例分享</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无创呼吸机简介</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5132" r="513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154" r="3215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46" r="32546"/>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无创呼吸机是一种通过口鼻面罩或鼻罩等无创方式为患者提供呼吸支持的医疗设备。</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无创呼吸机通过产生正压或负压，帮助患者克服气道阻力，改善通气功能，从而缓解呼吸衰竭、睡眠呼吸暂停等症状。</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工作原理</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定义与工作原理</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无创呼吸机可分为持续正压（CPAP）和双水平正压（BiPAP）两种类型。</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主要用于治疗睡眠呼吸暂停、慢性阻塞性肺疾病（COPD）、肺水肿等疾病引起的呼吸衰竭。</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类型与用途</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用途</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类型</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无创呼吸机可改善睡眠质量，减少夜间呼吸暂停次数。</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睡眠呼吸暂停患者</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无创呼吸机可减轻呼吸困难，提高生活质量。</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慢性阻塞性肺疾病患者</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无创呼吸机可改善心功能，缓解症状。</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急性或慢性心力衰竭患者</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如重症肌无力、神经肌肉疾病等患者，无创呼吸机可作为辅助治疗手段。</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其他需要呼吸支持的患者</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适用人群</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使用无创呼吸机的注意事项</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73" r="1697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使用前的准备</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根据患者的病情和脸型，选择合适的呼吸机型号。</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详细阅读无创呼吸机说明书，了解使用方法和注意事项。</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确保备齐面罩、管路等必要配件，并了解如何安装和更换。</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在首次使用前，应在医生指导下进行测试，确保机器正常工作。</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选择合适型号</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阅读说明书</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准备配件</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测试机器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正确佩戴面罩</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监测指标</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避免长时间使用</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注意口腔卫生</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使用过程中的注意事项</a:t>
              </a:r>
            </a:p>
          </p:txBody>
        </p:sp>
      </p:grpSp>
      <p:pic>
        <p:nvPicPr>
          <p:cNvPr id="28" name="Picture 28"/>
          <p:cNvPicPr>
            <a:picLocks noChangeAspect="1"/>
          </p:cNvPicPr>
          <p:nvPr/>
        </p:nvPicPr>
        <p:blipFill>
          <a:blip r:embed="rId2"/>
          <a:srcRect t="864" b="864"/>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21810" r="21810"/>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确保面罩舒适且密封性好，以防气体泄漏。</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注意观察呼吸频率、血氧饱和度等指标，如有异常及时告知医生。</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遵循医嘱，避免长时间连续使用无创呼吸机，以免造成依赖。</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定期清洁口腔，保持呼吸道通畅。</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98" r="1659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19" r="17519"/>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每次使用后应清洁面罩和管路，保持干净卫生。</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清洁面罩和管路</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定期检查无创呼吸机的性能，确保各项功能正常。</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定期检查</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按照说明书要求进行保养，如有损坏及时维修。</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保养与维修</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无创呼吸机应存放在干燥、通风的地方，避免潮湿和阳光直射。</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储存环境</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使用后的维护与保养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无创呼吸机对患者的好处</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12" r="712"/>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提高血氧饱和度</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血氧饱和度是衡量人体氧气供应的重要指标，无创呼吸机能够通过正压通气，帮助患者改善通气功能，提高血氧饱和度，减少缺氧症状。</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长期缺氧会导致各种器官功能受损，因此提高血氧饱和度对于患者的康复和预后具有重要意义。</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68" r="32568"/>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改善呼吸功能</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对于慢性阻塞性肺疾病（COPD）等慢性呼吸系统疾病患者，无创呼吸机可以减轻呼吸困难，提高生活质量。</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无创呼吸机能够通过提供适当的呼吸支持，帮助患者克服呼吸肌疲劳，改善呼吸功能。</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https://d.book118.com/626152041241010044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2024-09-13T14:06:28.931</cp:lastPrinted>
  <dcterms:created xsi:type="dcterms:W3CDTF">2024-09-13T06:06:28Z</dcterms:created>
  <dcterms:modified xsi:type="dcterms:W3CDTF">2024-09-13T06:06:31Z</dcterms:modified>
</cp:coreProperties>
</file>