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83E394-2CBB-4118-B579-3B0A36ADD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27C18B-1D59-49F3-ADF7-322BE7EB3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043B9E-DA9A-4793-A237-6036AD4ED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7BEA5D-D33F-4B1F-93BB-C9880AFE0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314E2E-386A-44B5-88F8-0DB9607754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D34D0E-BE5C-487F-ACBC-F7AA8154C3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A559BB-6676-400B-A899-FA65431D6C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816148-3943-4E19-B5EF-16F29F4E6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A269D5-5547-4103-A520-F55FCAA75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C685D-8675-4654-AE86-EAC7435DE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362902-7C9B-4F4D-8F78-639905BF5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15204324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方舱医院心理健康宣教</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方舱医院中的常见心理问题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心理健康宣教策略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心理健康宣教实施方案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10" r="3211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方舱医院作为抗疫的重要场所，需要关注患者的心理健康，提高医护人员的心理支持能力。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新冠疫情的爆发对方舱医院的患者和医护人员都带来了巨大的心理压力。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提高方舱医院患者和医护人员的心理健康意识。</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帮助患者和医护人员掌握基本的心理调适技巧和方法。</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促进方舱医院内的心理支持氛围，提高整体心理健康水平。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宣教目的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心理健康的重要性</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708" b="37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9250" r="92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心理健康是生活质量的重要组成部分，良好的心理状态可以提高个体对生活的满意度和幸福感。</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心理健康有助于个体更好地应对生活中的挑战和压力，提高自我调节能力。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心理健康有助于建立良好的人际关系，增强社会适应能力。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心理健康与生活质量的关系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心理健康有助于减轻疾病带来的心理压力，增强患者的治疗信心和配合度。</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心理健康干预措施可以作为医疗手段的补充，促进患者的全面康复。</a:t>
            </a:r>
          </a:p>
        </p:txBody>
      </p:sp>
      <p:pic>
        <p:nvPicPr>
          <p:cNvPr id="7" name="Picture 7"/>
          <p:cNvPicPr>
            <a:picLocks noChangeAspect="1"/>
          </p:cNvPicPr>
          <p:nvPr/>
        </p:nvPicPr>
        <p:blipFill>
          <a:blip r:embed="rId2"/>
          <a:srcRect l="6089" r="608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78" r="27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心理健康对于疾病的康复具有重要影响，良好的心理状态有助于提高治疗效果和康复速度。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心理健康与疾病康复的关系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心理健康状况直接影响个体应对危机事件的能力，良好的心理韧性有助于个体更好地应对和适应危机。</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心理健康干预措施可以帮助个体调整心态，减少危机事件对个体造成的心理创伤。</a:t>
            </a:r>
          </a:p>
        </p:txBody>
      </p:sp>
      <p:pic>
        <p:nvPicPr>
          <p:cNvPr id="6" name="Picture 6"/>
          <p:cNvPicPr>
            <a:picLocks noChangeAspect="1"/>
          </p:cNvPicPr>
          <p:nvPr/>
        </p:nvPicPr>
        <p:blipFill>
          <a:blip r:embed="rId2"/>
          <a:srcRect t="16413" b="1641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8484" b="1848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提高心理健康水平有助于增强个体的自我保护意识和能力，减少危机事件的发生和影响。</a:t>
            </a:r>
          </a:p>
        </p:txBody>
      </p:sp>
      <p:pic>
        <p:nvPicPr>
          <p:cNvPr id="10" name="Picture 10"/>
          <p:cNvPicPr>
            <a:picLocks noChangeAspect="1"/>
          </p:cNvPicPr>
          <p:nvPr/>
        </p:nvPicPr>
        <p:blipFill>
          <a:blip r:embed="rId4"/>
          <a:srcRect t="10234" b="1023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心理健康与应对危机的能力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方舱医院中的常见心理问题</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方舱医院中的患者常常因为隔离、疾病不确定性等因素产生焦虑和恐惧情绪。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患者在面对未知疾病和隔离措施时，可能会担心自己的健康状况，对治疗和康复过程产生不安和恐惧。这种情绪可能导致患者产生紧张、不安和易怒等表现，影响治疗和康复效果。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13" r="22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焦虑和恐惧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方舱医院中的患者可能会因为孤独、社交隔离和缺乏外界支持而产生抑郁和孤独情绪。</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患者在方舱医院中与外界隔离，缺乏亲朋好友的陪伴和关心，同时由于治疗需要限制活动范围，可能导致患者产生无助、沮丧和孤独感。这种情绪可能影响患者的心理健康和生活质量，需要得到关注和支持。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抑郁和孤独</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https://d.book118.com/626152043241010044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2024-09-13T14:06:32.209</cp:lastPrinted>
  <dcterms:created xsi:type="dcterms:W3CDTF">2024-09-13T06:06:32Z</dcterms:created>
  <dcterms:modified xsi:type="dcterms:W3CDTF">2024-09-13T06:06:34Z</dcterms:modified>
</cp:coreProperties>
</file>