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42EE6F-A3B1-426D-9306-824A2D7CB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A48639-80D5-49A0-9926-83350705E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5C1DA3-49E4-49BD-ACC3-43A69B480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0D915A-2283-4487-8B7A-A43C85588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E2E683-D8B6-49E0-B86D-068D2DD0CE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65CD75-7748-4A6A-9E57-FD923EC782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D8B36C-B2AE-490A-9C40-8A5F3ABB4D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9533D4-3EC4-4CF2-A2BB-5D03F514C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3B519-5531-4FA6-B18E-3344E3C59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FF47F3-B0D0-4E28-B9E6-262633BDD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A2B0C-E58C-498B-8060-3F61D2A23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152044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电力系统状态估计概述</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电力系统状态估计的基本原理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电力系统状态估计的方法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电力系统状态估计的实现步骤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电力系统状态估计的应用场景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电力系统状态估计的挑战与发展趋势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4390" b="143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568" b="1356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电力系统规模扩大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随着电力工业的发展，电力系统规模不断扩大，网络结构日益复杂，对系统运行状态的监测和估计变得越来越重要。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智能化需求增加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智能电网、分布式能源等新技术的发展和应用，对电力系统状态估计的实时性、准确性和智能化水平提出了更高的要求。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保障系统安全稳定运行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准确的状态估计是电力系统安全稳定运行的基础，对于预防和控制系统故障具有重要意义。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电力系统状态估计是指根据量测系统的冗余度来提高数据精度，自动排除随机干扰所引起的错误信息，估计和预报系统的内部状态，并检测和辨识不良数据。</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提高数据精度</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通过状态估计，可以利用冗余的测量信息，提高数据的精度和可靠性。</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检测和辨识不良数据</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状态估计能够自动检测和辨识由于随机干扰或设备故障引起的不良数据，保证数据的准确性和完整性。</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估计和预报系统内部状态</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状态估计能够实时估计电力系统的内部状态，包括电压、电流、功率等参数，为电力系统的调度和控制提供重要依据。</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保障系统安全稳定运行</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准确的状态估计是电力系统安全稳定运行的基础，对于预防和控制系统故障具有重要意义。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状态估计的定义和作用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电力系统状态估计的基本原理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描述电力系统的稳态行为，包括节点电压、线路潮流等参数。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静态模型</a:t>
            </a:r>
          </a:p>
        </p:txBody>
      </p:sp>
      <p:pic>
        <p:nvPicPr>
          <p:cNvPr id="5" name="Picture 5"/>
          <p:cNvPicPr>
            <a:picLocks noChangeAspect="1"/>
          </p:cNvPicPr>
          <p:nvPr/>
        </p:nvPicPr>
        <p:blipFill>
          <a:blip r:embed="rId2"/>
          <a:srcRect l="14624" r="1462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描述电力系统的暂态行为，包括发电机、负荷、保护装置等动态元件的响应。</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动态模型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结合静态和动态模型，全面描述电力系统的行为。</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混合模型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电力系统模型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4125" r="14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电压幅值和相角</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描述电力系统的稳态行为，是状态估计中常用的状态变量。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发电机功角和转速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描述电力系统的动态行为，用于分析系统的稳定性和暂态过程。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负荷有功和无功功率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反映负荷的变化情况，对状态估计结果有重要影响。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状态变量的选择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通过测量节点电压幅值和相角，建立与状态变量之间的关系。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节点电压测量方程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通过测量线路有功和无功潮流，建立与状态变量之间的关系。</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线路潮流测量方程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通过测量发电机功角和转速，建立与状态变量之间的关系。</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发电机功角和转速测量方程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通过测量负荷有功和无功功率，建立与状态变量之间的关系。</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负荷有功和无功功率测量方程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测量方程的建立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电力系统状态估计的方法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最小二乘法是一种数学优化技术，通过最小化测量值与估计值之间的平方和，得到状态变量的最优估计。</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基本原理</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算法简单，计算量小，收敛速度快。</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优点</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对测量误差和坏数据的敏感性较高，可能导致估计结果不准确。</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缺点</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适用于测量数据质量较高、误差较小的电力系统状态估计。</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应用场景</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最小二乘法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375951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194008"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628506"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063003"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53186" y="4215689"/>
            <a:ext cx="2564970" cy="17068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在最小二乘法的基础上，引入权重矩阵对测量值进行加权处理，以考虑不同测量值的重要性和可靠性。</a:t>
            </a:r>
          </a:p>
        </p:txBody>
      </p:sp>
      <p:sp>
        <p:nvSpPr>
          <p:cNvPr id="7" name="TextBox 7"/>
          <p:cNvSpPr txBox="1"/>
          <p:nvPr/>
        </p:nvSpPr>
        <p:spPr>
          <a:xfrm>
            <a:off x="616434" y="3581705"/>
            <a:ext cx="2482200"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基本原理</a:t>
            </a:r>
          </a:p>
        </p:txBody>
      </p:sp>
      <p:sp>
        <p:nvSpPr>
          <p:cNvPr id="8" name="Freeform 8"/>
          <p:cNvSpPr/>
          <p:nvPr/>
        </p:nvSpPr>
        <p:spPr>
          <a:xfrm>
            <a:off x="930145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73595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1017044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060494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98853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42303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85753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29203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53048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964980"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739947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7833975"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997691" y="4215689"/>
            <a:ext cx="2564970" cy="17068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适用于测量数据存在一定误差和坏数据，但可以通过权重调整来提高估计精度的电力系统状态估计。</a:t>
            </a:r>
          </a:p>
        </p:txBody>
      </p:sp>
      <p:sp>
        <p:nvSpPr>
          <p:cNvPr id="21" name="TextBox 21"/>
          <p:cNvSpPr txBox="1"/>
          <p:nvPr/>
        </p:nvSpPr>
        <p:spPr>
          <a:xfrm>
            <a:off x="8929349" y="3581705"/>
            <a:ext cx="2482200"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1">
                    <a:alpha val="100000"/>
                  </a:schemeClr>
                </a:solidFill>
                <a:latin typeface="Microsoft Yahei"/>
                <a:ea typeface="Microsoft Yahei"/>
                <a:cs typeface="Microsoft Yahei"/>
              </a:rPr>
              <a:t>应用场景</a:t>
            </a:r>
          </a:p>
        </p:txBody>
      </p:sp>
      <p:sp>
        <p:nvSpPr>
          <p:cNvPr id="22" name="TextBox 22"/>
          <p:cNvSpPr txBox="1"/>
          <p:nvPr/>
        </p:nvSpPr>
        <p:spPr>
          <a:xfrm>
            <a:off x="3346021" y="4215689"/>
            <a:ext cx="2564970" cy="17068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能够降低坏数据和误差对状态估计的影响，提高估计精度。</a:t>
            </a:r>
          </a:p>
        </p:txBody>
      </p:sp>
      <p:sp>
        <p:nvSpPr>
          <p:cNvPr id="23" name="TextBox 23"/>
          <p:cNvSpPr txBox="1"/>
          <p:nvPr/>
        </p:nvSpPr>
        <p:spPr>
          <a:xfrm>
            <a:off x="3387405" y="3581705"/>
            <a:ext cx="2482200"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1">
                    <a:alpha val="100000"/>
                  </a:schemeClr>
                </a:solidFill>
                <a:latin typeface="Microsoft Yahei"/>
                <a:ea typeface="Microsoft Yahei"/>
                <a:cs typeface="Microsoft Yahei"/>
              </a:rPr>
              <a:t>优点</a:t>
            </a:r>
          </a:p>
        </p:txBody>
      </p:sp>
      <p:sp>
        <p:nvSpPr>
          <p:cNvPr id="24" name="TextBox 24"/>
          <p:cNvSpPr txBox="1"/>
          <p:nvPr/>
        </p:nvSpPr>
        <p:spPr>
          <a:xfrm>
            <a:off x="6219337" y="4215689"/>
            <a:ext cx="2564970" cy="17068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权重矩阵的确定需要一定的经验和技巧，不合适的权重可能导致估计结果偏离真实值。</a:t>
            </a:r>
          </a:p>
        </p:txBody>
      </p:sp>
      <p:sp>
        <p:nvSpPr>
          <p:cNvPr id="25" name="TextBox 25"/>
          <p:cNvSpPr txBox="1"/>
          <p:nvPr/>
        </p:nvSpPr>
        <p:spPr>
          <a:xfrm>
            <a:off x="6158377" y="3581705"/>
            <a:ext cx="2482200"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缺点</a:t>
            </a:r>
          </a:p>
        </p:txBody>
      </p:sp>
      <p:sp>
        <p:nvSpPr>
          <p:cNvPr id="26" name="Freeform 26"/>
          <p:cNvSpPr/>
          <p:nvPr/>
        </p:nvSpPr>
        <p:spPr>
          <a:xfrm>
            <a:off x="1683527" y="1942053"/>
            <a:ext cx="888306" cy="791751"/>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4445000" y="1806876"/>
            <a:ext cx="926928" cy="92692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7206367" y="1886534"/>
            <a:ext cx="902789" cy="902789"/>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9948635" y="1888948"/>
            <a:ext cx="897962" cy="897962"/>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rot="-5400000">
            <a:off x="11368526" y="597939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rot="-5400000">
            <a:off x="11368526" y="619022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加权最小二乘法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通过迭代计算逐步逼近状态变量的真实值，每次迭代都利用上一次的结果进行修正和改进。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基本原理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应用场景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对初始值和测量误差的依赖性较小，能够处理非线性问题和复杂电力系统的状态估计。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计算量较大，收敛速度较慢，可能陷入局部最优解。</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适用于复杂电力系统、存在非线性因素或需要处理大量数据的状态估计问题。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迭代法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电力系统状态估计的实现步骤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https://d.book118.com/626152044224010043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2024-09-11T23:06:26.203</cp:lastPrinted>
  <dcterms:created xsi:type="dcterms:W3CDTF">2024-09-11T15:06:26Z</dcterms:created>
  <dcterms:modified xsi:type="dcterms:W3CDTF">2024-09-11T15:06:28Z</dcterms:modified>
</cp:coreProperties>
</file>