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9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2C7A8-1927-4CE2-AF59-C5659F089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274BD-1B79-4DE1-B02B-6F9A4D6F0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2F902-5571-413B-B5E6-AC35D1987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E011F-7328-40CE-BD8C-BFADB5306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E09440-3129-42CE-8FAF-216730339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6E5C72-C567-46B4-90BA-4C1BA7032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2B9088-EAC7-480A-A0C9-037A85811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C93F2-D1BA-45D1-B055-9C0E1DF07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41943-85FD-4553-83E3-6A2885792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B179B-80DF-4E07-9F49-FF8227F3D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DC9B2-9878-48BC-BCFA-48E4B45B3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18" Type="http://schemas.openxmlformats.org/officeDocument/2006/relationships/tags" Target="../tags/tag274.xml" /><Relationship Id="rId19" Type="http://schemas.openxmlformats.org/officeDocument/2006/relationships/tags" Target="../tags/tag275.xml" /><Relationship Id="rId2" Type="http://schemas.openxmlformats.org/officeDocument/2006/relationships/tags" Target="../tags/tag258.xml" /><Relationship Id="rId20" Type="http://schemas.openxmlformats.org/officeDocument/2006/relationships/tags" Target="../tags/tag276.xml" /><Relationship Id="rId21" Type="http://schemas.openxmlformats.org/officeDocument/2006/relationships/tags" Target="../tags/tag277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5511415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发声问题个人史的健康教育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9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疾病相关知识指导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预防知识指导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用药指导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饮食指导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运动指导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5" name="圆角矩形 24"/>
          <p:cNvSpPr/>
          <p:nvPr>
            <p:custDataLst>
              <p:tags r:id="rId20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6" name="序号"/>
          <p:cNvSpPr txBox="1"/>
          <p:nvPr>
            <p:custDataLst>
              <p:tags r:id="rId21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7" name="标题"/>
          <p:cNvSpPr txBox="1"/>
          <p:nvPr>
            <p:custDataLst>
              <p:tags r:id="rId22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疾病相关知识指导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疾病定义和类型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类型：多种类型，包括传染性疾病和非传染性疾病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定义：指由细菌、病毒等生物因素引起的身体机能异常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传染性疾病：由微生物等感染引起的疾病，具有传染性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非传染性疾病：与遗传、环境等因素有关的疾病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疾病发生的原因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感染因素：细菌、病毒等微生物感染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遗传因素：基因缺陷或突变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环境因素：生活环境、工作环境等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免疫因素：自身免疫系统异常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疾病的症状和表现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声音嘶哑：声带受损，导致声音变得低沉或嘶哑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喉咙痛：炎症引起的疼痛，通常伴随着吞咽困难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呼吸困难：喉咙肿胀或阻塞，导致呼吸困难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咳嗽：刺激性的干咳或带有痰液的咳嗽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疾病的诊断和鉴别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诊断方法：医生根据患者病史、症状、体征等综合分析，确定疾病的类型和程度。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诊断依据：医生根据患者的临床表现、实验室检查、影像学检查等结果进行诊断。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诊断流程：医生需要按照一定的诊断流程，逐步排除其他可能的疾病，最终确定诊断。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鉴别诊断：医生需要排除其他类似的疾病，确保诊断的准确性。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预防知识指导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保持个人卫生习惯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保持室内空气流通，减少病菌滋生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定期洗澡，保持身体清洁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避免用手触摸口鼻眼等部位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勤洗手，保持手部清洁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避免环境污染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减少外出：减少在污染严重的天气外出，如雾霾天气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室内种植绿植：在室内种植一些能够吸收污染物的植物，如吊兰、虎尾兰等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避免吸烟：吸烟是室内空气污染的主要来源之一，尽量避免吸烟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使用空气净化器：在家中使用空气净化器，过滤空气中的污染物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合理饮食和锻炼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保持健康的饮食习惯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避免过度饮酒和吸烟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定期进行身体锻炼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增强身体素质和免疫力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及时治疗和预防复发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定期进行复查，及时了解病情变化和调整治疗方案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及时就医，寻求专业医生的帮助和治疗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按照医生的建议进行治疗和用药，不擅自停药或改变剂量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注意预防复发，采取积极的生活方式，避免诱发因素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用药指导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用药原则和注意事项</a:t>
            </a:r>
            <a:endParaRPr lang="zh-CN" altLang="en-US"/>
          </a:p>
        </p:txBody>
      </p:sp>
      <p:sp>
        <p:nvSpPr>
          <p:cNvPr id="48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73802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49" name="矩形 48"/>
          <p:cNvSpPr/>
          <p:nvPr>
            <p:custDataLst>
              <p:tags r:id="rId3"/>
            </p:custDataLst>
          </p:nvPr>
        </p:nvSpPr>
        <p:spPr>
          <a:xfrm>
            <a:off x="608400" y="2583916"/>
            <a:ext cx="259159" cy="2611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文本框 52"/>
          <p:cNvSpPr txBox="1"/>
          <p:nvPr>
            <p:custDataLst>
              <p:tags r:id="rId4"/>
            </p:custDataLst>
          </p:nvPr>
        </p:nvSpPr>
        <p:spPr>
          <a:xfrm>
            <a:off x="110720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用药原则：根据医生的建议选择合适的药物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7774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>
            <p:custDataLst>
              <p:tags r:id="rId6"/>
            </p:custDataLst>
          </p:nvPr>
        </p:nvSpPr>
        <p:spPr>
          <a:xfrm>
            <a:off x="6348120" y="2583916"/>
            <a:ext cx="259159" cy="261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84692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注意事项：注意药物的副作用和相互作用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药物种类和作用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抗生素：治疗感染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止痛药：缓解疼痛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激素：调节内分泌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抗过敏药：治疗过敏反应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用药时间和剂量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用药频率：每日几次，是否需要按顿服用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用药时间：餐前、餐后、睡前等不同时间点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用药剂量：根据病情和药物性质确定剂量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用药注意事项：药物相互作用、不良反应等注意事项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https://d.book118.com/626155114154010053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7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1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57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发声问题个人史的健康教育</vt:lpstr>
      <vt:lpstr>目录</vt:lpstr>
      <vt:lpstr>疾病相关知识指导</vt:lpstr>
      <vt:lpstr>疾病定义和类型</vt:lpstr>
      <vt:lpstr>疾病发生的原因</vt:lpstr>
      <vt:lpstr>疾病的症状和表现</vt:lpstr>
      <vt:lpstr>疾病的诊断和鉴别</vt:lpstr>
      <vt:lpstr>预防知识指导</vt:lpstr>
      <vt:lpstr>保持个人卫生习惯</vt:lpstr>
      <vt:lpstr>避免环境污染</vt:lpstr>
      <vt:lpstr>合理饮食和锻炼</vt:lpstr>
      <vt:lpstr>及时治疗和预防复发</vt:lpstr>
      <vt:lpstr>用药指导</vt:lpstr>
      <vt:lpstr>用药原则和注意事项</vt:lpstr>
      <vt:lpstr>药物种类和作用</vt:lpstr>
      <vt:lpstr>用药时间和剂量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2024-09-20T13:47:03.325</cp:lastPrinted>
  <dcterms:created xsi:type="dcterms:W3CDTF">2024-09-20T05:47:03Z</dcterms:created>
  <dcterms:modified xsi:type="dcterms:W3CDTF">2024-09-20T05:47:06Z</dcterms:modified>
</cp:coreProperties>
</file>