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19F3C-7EE5-4F6B-9F3E-DFE3F52DA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D7E96-C930-43F8-A431-6AC38C0F1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6FB81-5620-4B3F-ADD7-4E614C5F5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4F97C-D70B-4079-9DC4-F1016DCF7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10DDA4-1393-48C7-9AD3-B83F21A15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FBFA8D-926E-4997-A3CA-46C7DFEED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56BFEC-6726-40F8-9C05-51DB91EAC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A7ADC-2947-4B4F-9DD0-18B15286D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E2FD8-0EF4-40B0-9120-58218C576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B61B1-297C-4F3B-998F-6223E6051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C6EFF-14C3-4AF3-B17C-B33ACB041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00134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60858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护理论文如何投稿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了解期刊和出版流程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准备投稿材料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投稿过程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与编辑和审稿人沟通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投稿后的注意事项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了解期刊和出版流程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根据论文主题和研究方向，筛选与自己研究领域相关的期刊。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考虑期刊的声誉和影响因子，选择具有较高影响力和认可度的期刊。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查看期刊的投稿要求和审稿标准，确保论文符合期刊的要求和标准。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选择合适的期刊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仔细阅读期刊的投稿指南和要求，确保论文格式、语言、参考文献等方面符合期刊规范。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准备论文的各个组成部分，包括标题、摘要、正文、参考文献等，确保论文结构清晰、逻辑严谨。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遵循期刊的投稿流程，上传论文并按照要求填写相关信息。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了解期刊的投稿要求和流程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了解出版周期和费用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了解期刊的审稿周期和出版周期，以便合理安排论文的投稿和修改时间。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了解期刊的收费标准和支付方式，确保自己有足够的经费支持论文出版。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准备投稿材料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撰写论文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按照学术论文的规范和格式，撰写论文，确保论文结构完整、逻辑清晰。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按照研究方法的要求，进行数据收集、整理和分析，得出研究结果。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制定研究方法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根据研究问题选择合适的研究方法，确保研究的科学性和可行性。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确定研究问题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选择一个具有实际意义和科学价值的护理问题，确保研究问题明确、具体。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文献回顾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查阅相关文献，了解研究问题的背景、现状和争议点，为论文撰写提供理论支持。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撰写高质量的护理论文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撰写摘要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摘要应简明扼要地概括论文的研究问题、方法、结果和结论，为读者提供论文的概览。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选择关键词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选择能够反映论文主题和内容的关键词，有助于提高论文的检索率和引用率。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查阅相关文献，列出文中引用的文献，确保引用的准确性和规范性。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准备论文的各个部分，如摘要、关键词、参考文献等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撰写投稿信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投稿信是向编辑介绍论文的重要途径，应详细说明研究的目的、方法、结果和结论，以及论文的创新点和意义。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突出论文亮点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在投稿信中强调论文的创新点、研究方法和结果，让编辑对论文产生兴趣。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遵循投稿须知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仔细阅读期刊的投稿须知，按照要求准备论文和投稿信，确保符合期刊的要求和格式。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制作详细的投稿信，包括研究目的、方法、结果和结论等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投稿过程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https://d.book118.com/626200134214010040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2024-09-07T09:48:50.644</cp:lastPrinted>
  <dcterms:created xsi:type="dcterms:W3CDTF">2024-09-07T01:48:50Z</dcterms:created>
  <dcterms:modified xsi:type="dcterms:W3CDTF">2024-09-07T01:48:52Z</dcterms:modified>
</cp:coreProperties>
</file>