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0DD09-5E5F-45DB-9CC4-49A85410B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79870-E6D1-4240-8DB8-48E812CA8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02477-7130-40E4-AA5E-55B4B3599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4DBD1-D37A-49D3-B970-AE1769358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B5F5C6-BE23-4DCC-B7B9-F7D06D1FE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7A3218-D9EB-4188-9DD3-587B5C782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C422EC-E327-4EC4-87E0-4C6D3A653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FD318-9E7E-4033-AE57-78C41F54D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D7249-A112-4FDC-BEBD-51802292F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E884D-436A-40AA-9D4F-E7A2B48B7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E82FC-3183-4321-BE48-9A3D12ECA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00135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护理查房演讲串词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护理查房的实践应用与案例分享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介绍护理查房的主题，包括疾病类型、患者群体等，阐述其重要性。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简要说明演讲的主要内容，包括护理查房的目的、意义、方法等。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通过护理查房，提高护士对患者的了解，优化护理方案，提高护理质量。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提升护士专业水平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通过案例分析、讨论等方式，提高护士的专业知识、技能和判断能力。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加强医护沟通与合作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促进医护之间的沟通与合作，提高医疗团队的协作能力。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护理查房的必要性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阐述护理查房的必要性，包括提高护理质量、提升护士专业水平等方面的需求。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国内外护理查房的发展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介绍国内外护理查房的发展情况，为演讲提供参考和借鉴。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介绍当前护理工作的现状，包括存在的问题、挑战等。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持续改进护理服务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通过护理查房的反馈和总结，可以不断改进护理服务，提高护理质量。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及时发现并解决护理问题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通过护理查房，护士可以及时发现并解决护理过程中的问题，从而提高护理质量。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护理查房可以促进护士之间的交流与合作，提高团队协作能力，从而提高护理质量。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通过护理查房，护士可以及时发现患者的病情变化，采取相应的措施，从而减少并发症的发生。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减少并发症的发生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通过护理查房，护士可以更好地了解患者的需求和意见，提供更加个性化的护理服务，从而提高患者满意度。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通过护理查房，护士可以及时发现并处理患者的安全隐患，保障患者的安全。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增强护士的沟通技巧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通过护理查房，护士可以锻炼自身的沟通技巧，提高与患者的沟通能力。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培养护士的团队协作精神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通过护理查房，护士可以培养自身的团队协作精神，提高团队合作能力。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提高护士的专业知识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通过护理查房，护士可以学习到更多的专业知识，从而提高自身的专业素养。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提升护士专业素养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https://d.book118.com/626200135205010044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2024-09-13T06:29:25.242</cp:lastPrinted>
  <dcterms:created xsi:type="dcterms:W3CDTF">2024-09-12T22:29:25Z</dcterms:created>
  <dcterms:modified xsi:type="dcterms:W3CDTF">2024-09-12T22:29:27Z</dcterms:modified>
</cp:coreProperties>
</file>