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C3551E-5E5E-4171-B62F-4EBAC37A15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A94A44-5121-40BE-86BF-2555F0DA41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157785-CE4E-4588-9786-EAA909ABF5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58353A-FAFD-40A9-A089-70704D45DF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B47E7B7-3B7A-4F3D-BA23-6F070629F8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7AE90A8-0E55-4890-ADD9-38F1D8C0C5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BD2855B-28D2-42E8-998C-C1948D6C10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123FBD-A3C8-4500-992B-6AB8303DE3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0C74B6-5E14-4E03-B12A-608E856DE2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4BE7F0-A059-4213-91EE-2F56371D6A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4B7CF2-85B7-42E8-8B22-3B56D05FA2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6201224045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市场营销中的危险源识别与风险评价经验分享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市场营销中的危险源识别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风险评价方法与流程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危险源与风险对应关系探讨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应对措施与策略建议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经验总结与展望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通过识别市场营销中的危险源，并采取相应措施，提升营销活动的安全性，保护企业和消费者的利益。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163" r="1716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提升营销安全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在竞争激烈的市场环境中，识别并评估风险有助于企业制定更有效的营销策略，应对市场挑战。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应对市场挑战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542" r="145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通过分享在市场营销中识别危险源和风险评价的经验，帮助其他企业提高风险意识和管理能力。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分享经验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介绍在市场营销中如何识别潜在的危险源，包括市场调查、数据分析、专家评估等方法。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危险源识别方法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阐述对识别出的危险源进行风险评价的流程，包括风险等级划分、影响范围评估、发生概率预测等步骤。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风险评价流程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分享针对识别出的风险采取的控制措施，如风险规避、风险降低、风险转移等策略。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风险控制措施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结合具体案例，分享在市场营销中识别危险源和风险评价的实践经验，以及应对风险的策略和方法。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实践经验与案例分析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分享内容概述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市场营销中的危险源识别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在市场营销中，危险源指可能导致营销活动失败、品牌形象受损、市场份额下降等不良后果的因素或条件。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根据性质和影响范围，市场营销中的危险源可分为内部危险源（如产品质量问题、管理不善等）和外部危险源（如市场竞争、政策法规变化等）。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危险源定义及分类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危险源分类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包括头脑风暴、德尔菲法、SWOT分析等，用于系统地发现和分析潜在的危险源。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识别方法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利用市场调研、数据分析、社交媒体监测等工具，收集相关信息并评估危险源的可能性和影响程度。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识别工具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识别方法与工具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0873" r="1087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实例分析：某公司市场营销危险源识别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公司背景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一家专注于消费品市场的知名品牌，面临市场竞争加剧和消费者需求多样化的挑战。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危险源识别过程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通过市场调研和数据分析，发现主要竞争对手正在推出创新产品，同时消费者对该公司的品牌形象存在负面评价。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识别结果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将创新不足和品牌形象受损作为主要的危险源，并制定相应的风险应对措施。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风险评价方法与流程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利用专家经验、知识和判断力对风险进行评估。优点是简单易行，缺点是主观性强。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专家评估法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通过分析历史数据，确定风险事件发生的概率及后果，进而计算风险指标。优点是客观性强，缺点是需要大量数据支持。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概率风险评估法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运用模糊数学理论，将风险因素进行量化处理，综合考虑多种因素，得出风险等级。优点是能够处理模糊性、不确定性问题，缺点是计算过程较复杂。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模糊综合评估法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风险评价方法及比较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评价流程与步骤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通过对市场营销环境的分析，识别出可能对营销活动产生不利影响的风险因素。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对识别出的风险因素进行分析，评估其发生的可能性和潜在影响。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根据风险分析的结果，对风险因素进行综合评价，确定风险等级。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针对不同等级的风险，制定相应的应对措施，降低风险对营销活动的影响。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风险识别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风险分析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风险评价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风险应对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73079" y="2001700"/>
            <a:ext cx="9603903" cy="34442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风险识别：该公司通过对市场环境的分析，识别出竞争对手强劲、市场需求变化快等风险因素。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900">
                <a:solidFill>
                  <a:srgbClr val="6333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风险分析：运用专家评估法和概率风险评估法，对识别出的风险因素进行分析，发现竞争对手的市场份额正在逐步扩大，市场需求也呈现出多样化、个性化的趋势。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900">
                <a:solidFill>
                  <a:srgbClr val="6333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风险评价：根据分析结果，该公司认为当前市场营销面临的风险等级较高，需要采取相应措施应对。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900">
                <a:solidFill>
                  <a:srgbClr val="6333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应对：针对竞争对手强劲的风险，该公司加大了产品研发投入，推出更具竞争力的新产品；针对市场需求变化快的风险，该公司加强了市场调研和数据分析工作，以便更好地把握市场趋势和客户需求。同时，该公司还加强了与供应商和渠道商的合作，优化了供应链管理，降低了运营成本和风险。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实例分析：某公司市场营销风险评价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https://d.book118.com/626201224045010033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2024-09-01T19:40:25.467</cp:lastPrinted>
  <dcterms:created xsi:type="dcterms:W3CDTF">2024-09-01T11:40:25Z</dcterms:created>
  <dcterms:modified xsi:type="dcterms:W3CDTF">2024-09-01T11:40:27Z</dcterms:modified>
</cp:coreProperties>
</file>