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6A227-6A5D-4B66-B4C4-998E9CE7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58742-05B5-4395-A28B-F2D38974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D1C55-25B5-4956-8434-5274F839D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ED3FA-07AD-4E28-9287-52CD8F44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4653E-204B-4C6E-B06C-C2F069B1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6DF5C-6281-4209-A1E8-B960D155E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467BD-68B0-40B3-9403-FF47CB57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AAE77-3378-4A95-8BB3-6D08264F8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2F71C-8DDA-46C7-8105-B2FAA824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260D7-E0F0-4939-8584-0AA69E7F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69ACF-D66B-4429-A311-394CEBA55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221113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小学生心理健康安全教育主题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心理健康安全教育的实施途径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心理健康安全教育案例分享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该主题涵盖了自我认知、情绪管理、人际关系、学习压力等方面的内容，帮助小学生全面提升心理素质。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心理健康安全教育是针对小学生的一种综合性教育，旨在培养他们良好的心理素质和应对压力的能力。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通过心理健康教育，帮助小学生认识自己、理解自己，增强自信心和自我调节能力。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提高小学生的心理素质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教育小学生如何与他人建立良好的关系，学会尊重、理解和包容他人，增强团队协作能力。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培养积极的人际关系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教会小学生如何正确面对和应对生活中的压力和挫折，培养他们积极应对困难的态度和解决问题的能力。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应对压力的能力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通过心理健康教育，预防小学生出现焦虑、抑郁等心理问题，促进他们健康成长。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心理健康有助于培养小学生的积极情绪和兴趣爱好，促进全面发展。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心理健康有助于小学生建立良好的人际关系，增强社会适应能力。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145" b="514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544" r="65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心理健康对小学生的认知发展有重要影响，良好的心理状态有助于提高学习效率和创造力。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影响学习和生活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及时发现和解决小学生的心理问题，有助于预防心理疾病的产生。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通过心理健康教育，增强小学生的自我认知和情绪管理能力，降低焦虑、抑郁等心理问题的风险。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建立心理支持系统，为小学生提供心理咨询和心理治疗服务，帮助他们应对心理困扰。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心理健康教育有助于培养小学生的积极心态，增强自信心和乐观精神。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通过应对技巧的学习和实践，提高小学生的应对压力和逆境的能力。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心理健康教育有助于培养小学生的同理心和社会责任感，促进其成为有爱心和责任感的人。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458" b="1745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培养积极心态和应对能力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由于学习任务繁重、考试压力等原因，小学生可能会感受到学习压力，影响情绪和心理健康。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家长和老师应合理安排学习任务，引导孩子制定科学的学习计划，培养良好的学习习惯，同时也要关注孩子的情绪变化，及时给予支持和鼓励。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小学生处于社交能力发展的关键期，可能会遇到与同学、老师和家长之间的沟通问题，导致人际关系紧张。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家长和老师应引导孩子学会有效的沟通技巧，培养良好的社交能力，同时也要教育孩子尊重他人、理解他人，促进和谐的人际关系。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小学生可能会因为各种原因产生焦虑和抑郁情绪，如家庭环境、学习压力等。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家长和老师应关注孩子的情绪变化，及时发现并处理孩子的情绪问题，同时也要教育孩子学会自我调节情绪的方法，增强心理承受能力。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https://d.book118.com/626202211133010055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2024-09-23T03:06:48.348</cp:lastPrinted>
  <dcterms:created xsi:type="dcterms:W3CDTF">2024-09-22T19:06:48Z</dcterms:created>
  <dcterms:modified xsi:type="dcterms:W3CDTF">2024-09-22T19:06:50Z</dcterms:modified>
</cp:coreProperties>
</file>