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911E2-7026-4CA9-9810-3CDB7557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12288-72A5-4451-AD32-D7915568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CE460-D971-4264-9E32-968B8455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56DF1-46D1-472E-AAE6-80504C7B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27D2B-71B2-429B-91C6-04C60D79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4BFE3-8F9C-4FB3-8FB6-A21E7CE5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062C3-FA4A-4FE8-A977-6FF296F01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51916-8750-4296-A011-B5834F97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758E2-6026-4192-A315-CE73A2E2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881E-6132-4C41-B50A-C0216B544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134F8-BBAE-4781-9176-C45FB0ED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2241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2023年年度计量工作总结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回顾2023年度计量工作的执行情况，总结经验教训，为未来的工作提供参考和指导。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随着科技的发展和市场竞争的加剧，计量工作在企业、科研机构和日常生活中发挥着越来越重要的作用。准确、可靠的计量数据是保障产品质量、促进技术进步和提高经济效益的基础。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对2023年度计量工作的主要任务、目标和工作计划进行简要概述。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说明在完成年度计量工作中所采用的方法、技术和工具。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概述年度计量工作的成果，包括完成的主要项目、取得的成绩和效益等。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分析年度计量工作的不足之处，提出改进措施和未来发展的展望。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工作不足与展望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计量工作完成情况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计量器具管理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计量器具台账建立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对所有计量器具进行登记，建立详细的台账，包括器具名称、规格、型号、生产厂家、使用部门等信息。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计量器具周期检定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按照国家检定周期要求，对所有计量器具进行周期检定，确保器具准确可靠。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计量器具日常维护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定期对计量器具进行保养和维护，保证其正常运行和使用寿命。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根据企业需要，建立相应的计量标准，并经过权威机构认证。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计量标准建立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计量标准维护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计量标准更新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定期对计量标准进行校准和维护，确保其准确性和可靠性。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根据技术发展和企业需求，及时更新计量标准，提高计量水平。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计量标准建立与维护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根据企业实际情况和人员需求，制定详细的培训计划。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按照培训计划，组织人员进行培训，提高计量人员的专业素质和技能水平。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对计量人员进行考核和评价，确保其具备相应的计量能力和资质。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计量人员培训与考核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智能计量器具的应用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推广使用具有数据自动采集、远程监控和数据分析功能的智能计量器具，提高了计量数据的实时性和准确性。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计量技术跨界融合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将计量技术与物联网、大数据、人工智能等技术相结合，创新了计量服务模式，拓展了计量技术的应用领域。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自动化计量系统的研发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通过引入先进的自动化技术，实现了计量工作的快速、准确和高效，减少了人为误差和操作时间。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计量技术创新与应用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建立了更加完善的计量标准体系，提高了计量数据的准确性和可靠性，满足了各行业对计量数据的需求。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计量标准体系的完善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通过加强计量监督检查，确保了计量器具的准确性和可靠性，减少了因计量误差造成的损失。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计量监督检查的加强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加强了对计量人员的培训和考核，提高了计量人员的专业素质和技术水平，为计量数据的准确性和可靠性提供了保障。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计量人员培训与考核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计量数据准确性与可靠性提升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通过精确的计量数据，帮助企业合理控制成本，减少了浪费和不必要的支出。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准确的计量数据为企业提供了可靠的质量检测依据，提高了产品质量和客户满意度。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可靠的计量数据为企业安全生产提供了保障，降低了事故风险和损失。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计量工作对企业的贡献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技术落后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人员素质待提高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管理机制不完善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计量工作中存在的问题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部分计量设备长时间未更新，存在老化现象，影响计量的准确性和可靠性。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在新技术、新方法的采用上存在滞后现象，未能跟上行业发展的步伐。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部分计量工作人员的专业技能和知识储备不足，影响计量工作的质量和效率。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计量工作的管理机制不够完善，缺乏有效的监督和考核机制。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对老化的计量设备进行更新，加强设备的日常维护和保养，确保设备的正常运行和计量的准确性。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积极引进新技术、新方法，加强与行业内的交流与合作，推动计量技术的升级和创新。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技术升级与创新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加强计量工作人员的培训和选拔，提高人员的专业技能和素质，打造一支高素质的计量工作团队。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人员培训与选拔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建立健全的计量工作管理机制，加强监督和考核，确保计量工作的规范化和标准化。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完善管理机制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改进措施与实施计划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https://d.book118.com/626202241221010100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2024-09-25T02:42:11.937</cp:lastPrinted>
  <dcterms:created xsi:type="dcterms:W3CDTF">2024-09-24T18:42:11Z</dcterms:created>
  <dcterms:modified xsi:type="dcterms:W3CDTF">2024-09-24T18:42:14Z</dcterms:modified>
</cp:coreProperties>
</file>