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43FE7-04EE-4BAC-9257-B08A968B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5E3A2-B553-4F70-8A37-6ACC8ED7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41A46-9136-4D7D-9FF3-7C03C5EA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A629C-1213-4096-AA0F-2B44E4F4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A3C47-1567-43B4-B9CB-8E8608E1B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88479-412E-428A-AE76-4BAB2FC97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24CC2-2C59-45FC-B450-E476E14E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75D7E-77C8-47EA-9FA5-7EC26579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D382C-C73F-48AC-A91A-21136E0F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F2E66-E96A-46D7-8FCA-6F498A21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FD725-14D4-4838-9173-1036851B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052102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预防溺水专项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溺水救援与急救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溺水预防教育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1" r="312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溺水发生时，水会阻塞呼吸道，导致呼吸困难，严重时甚至完全无法呼吸，同时心跳可能骤停。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溺水是指人淹没于水中，由于水对人体的呼吸、心跳等生命功能产生抑制作用，导致窒息、缺氧，甚至危及生命的紧急情况。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溺水的原因包括不慎跌入水中、游泳时发生意外、水上运动事故等。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溺水的后果可能非常严重，包括呼吸衰竭、心脏骤停、脑部缺氧等，甚至可能导致死亡。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即使幸存下来，溺水者也可能面临长期的健康问题，如心理创伤、肺部感染、心脏疾病等。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溺水的原因和后果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预防溺水是保障人民生命安全的重要措施之一。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通过加强宣传教育、完善安全设施、提高自我保护意识等措施，可以有效降低溺水事故的发生率。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家庭、学校和社会应该共同承担起预防溺水的责任，为孩子们创造一个安全的生活环境。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256" r="1525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溺水的预防重要性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游泳池和水上游乐设施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使用这些设施时，需确保安全措施到位，如救生员配备、警示标识等。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家庭浴缸和澡堂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家长需留意儿童在浴缸或澡堂中的安全，避免因看护不当导致溺水事故。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自然水域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河流、湖泊、水库等自然水域存在溺水风险，需特别警惕。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917" b="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现场观察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观察水域周围环境、警示标识以及救生员配备等情况，判断溺水风险等级。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对水域、游泳池和水上游乐设施进行安全检查，确保设施完备且符合安全标准。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风险评估量表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使用溺水风险评估量表对不同水域进行评估，以便采取相应的预防措施。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在水域周围设置明显的安全警示标识，提醒人们注意安全。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安全警示标识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配备救生器材、救生绳等安全设施，以便在紧急情况下进行救援。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建立专业的救援队伍，定期进行培训和演练，提高救援能力。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开展安全宣传教育活动，提高公众对溺水风险的认知和自我保护意识。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安全宣传教育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溺水风险的应对措施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https://d.book118.com/626205210212010031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2024-08-30T13:30:12.283</cp:lastPrinted>
  <dcterms:created xsi:type="dcterms:W3CDTF">2024-08-30T05:30:12Z</dcterms:created>
  <dcterms:modified xsi:type="dcterms:W3CDTF">2024-08-30T05:30:14Z</dcterms:modified>
</cp:coreProperties>
</file>