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858F8-BB37-4CD8-9DEE-3E70F9A6D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60C35-1358-4410-A2B3-D784E280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AB79-C35F-4850-B86F-1CF9942A2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BE2D1-11A1-40E1-B7D8-4654AC0F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3081B-CD20-4EEC-BE7C-2FFA7C263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2A40C5-C0D8-4419-BFE7-A17164206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F8A43-599C-4FA6-9855-2E588897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1610C-7CA2-42E1-991F-E0A49690D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47438-36DD-4555-B2CC-44CAA0EBE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15DF0-26FE-4713-89EE-346CCE9A6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216B4-20A6-45BF-A8DD-ECEA6DDD4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00002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Teamcenter管理员手册标准版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Teamcenter系统概述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安装与配置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自定义开发与集成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Teamcenter系统概述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Teamcenter提供一个统一的、协同的工作环境，支持跨部门、跨地域的团队协作。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协同工作环境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产品数据管理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集成与扩展性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集中管理产品数据，包括设计、制造、测试等各环节的数据，确保数据的一致性和完整性。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支持自定义工作流程，实现任务的自动化分配、执行和监控。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Teamcenter具有良好的集成性和扩展性，可与其他企业应用系统集成，满足企业不断增长的业务需求。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Teamcenter功能与特点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提供用户界面，支持多种操作系统和设备。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实现业务逻辑和数据处理，包括产品数据管理、工作流程管理等模块。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负责数据的存储和访问，支持多种数据库系统。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实现与其他系统的集成，包括CAD、CAM、CAE等系统。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系统架构与组成部分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管理员角色与职责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789" r="127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负责系统的安装、配置、升级和日常维护，确保系统的稳定运行。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负责数据的备份、恢复和优化，确保数据的安全性和可用性。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负责用户账号的创建、权限分配和监控，确保系统的安全性和合规性。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负责处理用户在使用过程中遇到的问题，提供技术支持和培训。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安装与配置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系统要求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确保服务器和客户端满足Teamcenter的系统要求，包括操作系统版本、硬件配置等。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网络环境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确保网络环境稳定，满足Teamcenter的数据传输和通信需求。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安装程序获取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从官方渠道获取Teamcenter的安装程序，并验证其完整性。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按照安装程序的提示，逐步完成Teamcenter服务器的安装，包括选择安装路径、配置端口号等。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设置Teamcenter服务启动方式，如自动启动或手动启动。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防火墙配置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确保服务器防火墙允许Teamcenter的通信端口通过。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安装Teamcenter服务器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根据实际需求选择合适的数据库类型，如Oracle、SQL Server等。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测试连接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完成配置后，测试与数据库的连接是否正常。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连接参数配置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配置数据库连接参数，包括数据库地址、端口号、用户名和密码等。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配置数据库连接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配置客户端连接参数，如服务器地址、端口号等，以便与Teamcenter服务器进行通信。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完成配置后，启动客户端软件并测试其功能是否正常。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客户端安装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按照安装程序的提示，在客户端计算机上安装Teamcenter客户端软件。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客户端安装及配置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54" r="115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在Teamcenter中，管理员可以通过用户管理界面创建新用户，包括设置用户名、密码、电子邮件地址等基本信息。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角色是一组权限的集合，管理员可以根据需要定义不同的角色，例如“管理员”、“编辑”、“查看者”等，并为每个角色分配相应的权限。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创建用户和角色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角色定义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用户创建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权限分配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管理员可以将不同的权限分配给不同的用户或角色，例如文件上传、下载、编辑、删除等权限，确保用户只能访问其被授权的资源。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在用户创建或编辑时，管理员可以为其分配一个或多个角色，从而使用户继承相应角色的权限。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分配权限和角色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634" r="186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用户登录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用户可以使用其用户名和密码登录Teamcenter，进入系统后根据其角色和权限访问相应的资源。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Teamcenter支持多种身份验证方式，例如LDAP、Active Directory等，管理员可以根据需要配置相应的身份验证方式。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用户登录与身份验证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Teamcenter可以记录用户的操作历史，包括文件上传、下载、编辑等操作，管理员可以通过查看用户活动记录来了解用户的操作情况。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用户活动记录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管理员可以定期进行安全审计，检查系统是否存在异常用户活动或潜在的安全风险，并及时采取相应的措施加以处理。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监控用户活动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https://d.book118.com/626210000205010045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2024-09-14T16:26:44.922</cp:lastPrinted>
  <dcterms:created xsi:type="dcterms:W3CDTF">2024-09-14T08:26:44Z</dcterms:created>
  <dcterms:modified xsi:type="dcterms:W3CDTF">2024-09-14T08:26:46Z</dcterms:modified>
</cp:coreProperties>
</file>