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C8BBD-2DB7-4852-9490-4E2FF0E6E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CC8D4-D4A3-4A58-A950-DCDD992C7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7E087-2606-47D8-8865-9F9FD1668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90444-ED83-493F-A4FE-6B052835F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BD8AF-277F-4F8E-AFE9-9EAD9570C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EF474B-7DA3-44B0-8BB3-0FFA22701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8F4164-FA25-4355-A19F-83169E00B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9C42F-59B2-4726-BE20-A07E8B823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CBAC5-4628-4674-8BAC-21F1B3ACB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90969-581B-4062-B99B-09E255EA1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5A982-E06C-4034-A130-3E329499D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100312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激光的安全和防护讲解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激光基本概念与原理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激光危害与安全风险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防护措施与方法探讨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行业标准与法规解读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实验操作注意事项及技巧分享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17" r="327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激光（Laser）是“光受激辐射放大”的简称，指通过受激辐射而产生，并被放大的光。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激光具有方向性好、亮度高、单色性好和相干性好等特点。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激光器组成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激光器一般由工作物质、激励源和光学谐振腔三部分组成。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源使工作物质中的粒子受激跃迁到高能级，形成粒子数反转分布。当受激粒子从高能级跃迁到低能级时，便辐射出相位、频率、方向等完全相同的光子，这些光子在谐振腔内经过多次反射和放大，最终从输出镜射出形成激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激光器工作原理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57" r="10557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根据工作物质形态的不同，激光器可分为气体激光器、液体激光器和固体激光器等。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激光在科研、工业、医疗、军事等领域有着广泛的应用，如激光切割、激光焊接、激光治疗、激光雷达等。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常见类型及其应用领域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激光危害与安全风险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视网膜损伤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眩光与闪光盲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慢性眼病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65" r="286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44" r="24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眼睛损伤风险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直视或间接暴露于高强度激光束可能导致视网膜烧伤，引发视力下降或失明。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激光束的强烈眩光可能导致暂时性或永久性视力丧失。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长期接触低强度激光可能引发慢性眼病，如黄斑变性等。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直接暴露于激光束可能导致皮肤烧伤，表现为红肿、疼痛、水疱等症状。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皮肤烧伤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色素沉着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诱发皮肤癌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458" b="1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某些激光可能导致皮肤色素沉着，影响皮肤美观。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长期接触某些特定波长的激光可能增加皮肤癌的风险。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皮肤灼伤风险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高功率激光束可能点燃易燃物质，引发火灾或爆炸。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987" r="11987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易燃物质引燃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激光设备长时间工作可能导致过热，进而引发火灾。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设备过热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违反安全操作规程，如使用不当的激光设备或不当放置易燃物质，可能增加事故风险。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不当操作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火灾或爆炸等事故风险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防护措施与方法探讨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81" b="3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使用防护眼镜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针对特定波长的激光，选择适当的防护眼镜，确保激光无法直接照射到眼睛。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穿戴防护服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对于可能照射到皮肤的激光，应穿戴专门的防护服，减少皮肤受损的风险。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避免直接观察激光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切勿用肉眼直接观察激光束，即使佩戴了防护眼镜也应避免。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限定工作区域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设立专门的工作区域，确保无关人员不会进入激光照射范围。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设立警示标识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在激光设备周围设立明显的警示标识，提醒人员注意激光危害。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对工作人员进行定期的安全培训，提高他们对激光安全的认识和操作技能。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466" b="24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71" b="17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工作场所安全规范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https://d.book118.com/626210031234010045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2024-09-14T22:31:07.228</cp:lastPrinted>
  <dcterms:created xsi:type="dcterms:W3CDTF">2024-09-14T14:31:07Z</dcterms:created>
  <dcterms:modified xsi:type="dcterms:W3CDTF">2024-09-14T14:31:09Z</dcterms:modified>
</cp:coreProperties>
</file>