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FDA88-3756-402F-A55B-0BADF7A1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5A54B-8757-45FA-B192-207F70A8D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6D7A3-A401-4D14-B521-9B071A126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281EA-E5C7-4ABC-9C1C-D757EA75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37F35-8D41-41C6-82FB-CEA0A85A6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4AFAB2-2DAC-4862-BD2D-1AFBEF42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CE043-79B8-40B4-8F74-B295974F0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4BF2C-BC09-44FB-AEC7-E4CE27CB3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1271D-75D1-445B-9413-8025F0F93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7E808-86B7-4947-9089-E165E4486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EB4C6-0094-42D3-938B-EB145AA3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0040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进修PPT范文\n## 1.老年护理的基本概念与重要性\n### 1.1老年护理的定义与目标群体\n### 1.2老年护理的重要性及意义\n### 1.3老年护理的发展趋势与挑战\n## 2.老年护理的基本原则与方法\n### 2.1老年护理的基本原则与理念\n### 2.2老年护理的基本方法与技巧\n### 2.3老年护理的实践案例分析\n## 3.老年护理的常见问题与应对策略\n### 3.1老年护理中的常见问题及原因\n### 3.2老年护理问题的应对策略与技巧\n### 3.3老年护理问题的预防与康复\n## 4.老年护理的进修课程与体系建设\n### 4.1老年护理的进修课程设置与安排\n### 4.2老年护理的进修教学方法与实践\n### 4.3老年护理的进修课程评价与反馈\n## 5.老年护理的学术交流与合作\n### 5.1老年护理的国内外学术交流与合作\n### 5.2老年护理的跨学科合作与创新\n### 5.3老年护理的学术研究与成果分享\n## 6.老年护理的未来展望与职业发展\n### 6.1老年护理的未来发展趋势与挑战\n### 6.2老年护理的职业发展规划与建议\n### 6.3老年护理的持续发展与创新实践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老年护理进修PPT范文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老年护理的基本概念与重要性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老年护理的定义与目标群体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为老年人提供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的综合服务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旨在提高老年人的生活质量、减轻家庭和社会的负担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老年护理的目标群体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60岁及以上老年人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患有慢性疾病、生活不能自理或需要特殊照顾的老年人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需要心理关爱和社会支持的老年人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老年护理的重要性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应对人口老龄化带来的挑战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减轻家庭和社会的负担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老年护理的意义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促进老年人的身心健康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提高老年人的幸福感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促进社会和谐与稳定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：提高护理人员的专业技能和素质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：满足不同老年人的个性化需求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科技化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：运用现代科技手段提高护理服务质量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老年护理面临的挑战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护理费用高昂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老年护理的基本原则与方法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老年护理的基本原则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：尊重老年人的尊严和权益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：关心老年人的生活和心理健康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：提供专业、个性化的护理服务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老年护理的理念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：关注老年人的需求和感受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全人护理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：全面关注老年人的生理、心理和社会需求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：提供持续、全方位的护理服务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老年护理的基本原则与理念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老年护理的基本方法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生活照顾：包括饮食、起居、清洁等方面的照顾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健康护理：包括疾病预防、治疗、康复等方面的护理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心理支持：包括心理疏导、心理关爱、心理治疗等方面的支持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老年护理的技巧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与老年人有效沟通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观察和评估老年人的需求和健康状况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制定和执行个性化的护理计划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老年护理的基本方法与技巧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案例一：老年痴呆患者的护理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分析患者的症状和需求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提供生活照顾、健康护理和心理支持</a:t>
                </a:r>
                <a:endParaRPr/>
              </a:p>
            </p:txBody>
          </p:sp>
          <p:sp>
            <p:nvSpPr>
              <p:cNvPr id="30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案例二：骨折老年人的护理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分析患者的骨折情况和康复需求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制定康复护理计划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提供生活照顾和健康护理</a:t>
                </a:r>
                <a:endParaRPr/>
              </a:p>
            </p:txBody>
          </p:sp>
          <p:sp>
            <p:nvSpPr>
              <p:cNvPr id="31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案例三：独居老年人的护理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分析老年人的生活和心理需求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提供生活照顾和心理支持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建立良好的社会支持网络</a:t>
                </a:r>
                <a:endParaRPr/>
              </a:p>
            </p:txBody>
          </p:sp>
          <p:sp>
            <p:nvSpPr>
              <p:cNvPr id="31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老年护理的常见问题与应对策略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老年护理中的常见问题及原因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老年人生活自理能力下降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老年人心理健康问题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老年人疾病治疗和康复困难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年龄增长导致生理功能减退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家庭照顾不足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老年护理问题的应对策略与技巧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提高护理人员的专业技能和素质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建立多元化的社会支持网络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提高家庭照顾能力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与老年人有效沟通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观察和评估老年人的需求和健康状况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制定和执行个性化的护理计划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加强健康教育，提高老年人的健康素养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建立健康档案，定期评估老年人的健康状况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提高老年人的社会活动能力，促进身心健康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康复策略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提供康复护理服务，帮助老年人恢复健康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提供心理康复服务，帮助老年人调整心态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提供社会康复服务，帮助老年人重建社会关系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老年护理问题的预防与康复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https://d.book118.com/626210040021010051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老年护理进修PPT范文</vt:lpstr>
      <vt:lpstr>老年护理的基本概念与重要性</vt:lpstr>
      <vt:lpstr>PowerPoint Presentation</vt:lpstr>
      <vt:lpstr>PowerPoint Presentation</vt:lpstr>
      <vt:lpstr>PowerPoint Presentation</vt:lpstr>
      <vt:lpstr>老年护理的基本原则与方法</vt:lpstr>
      <vt:lpstr>PowerPoint Presentation</vt:lpstr>
      <vt:lpstr>PowerPoint Presentation</vt:lpstr>
      <vt:lpstr>PowerPoint Presentation</vt:lpstr>
      <vt:lpstr>老年护理的常见问题与应对策略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2024-09-16T19:04:59.405</cp:lastPrinted>
  <dcterms:created xsi:type="dcterms:W3CDTF">2024-09-16T11:04:59Z</dcterms:created>
  <dcterms:modified xsi:type="dcterms:W3CDTF">2024-09-16T11:05:01Z</dcterms:modified>
</cp:coreProperties>
</file>