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92F32-39BF-46A3-B1A0-C26BF1C80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A75CE-A36E-4DC4-B56D-FC1409D3D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D8768-20DF-42DD-8B48-EA6574D29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DEF95-77A5-4EEA-8AD2-E738DE13D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0F7D84-1CAE-4386-A4F2-40AD0CF3B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4B28C4-F79B-4642-AB61-2F01CBF53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508202-178D-4D57-A490-206D8D736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75DEB-C578-475E-BD25-ECE6F98B9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5A7EA-2276-43BF-AE06-0C1E5C2BD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5D9C4-0443-4986-8C48-5BD41DF2C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C979B-D97A-4C1D-84F1-D6EA29AED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1005401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护理查房视频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护理查房是一种以病人为中心的护理活动，通过组织护理人员对病人的病情状况、护理效果和自身认知情况进行了解，以提高护理质量。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通过护理查房，可以发现和解决护理工作中的问题，提高护理人员的专业知识和技能，促进病人康复，提高病人满意度。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906" b="9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88" b="246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护理查房的类型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临床护理查房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针对危重、疑难病人或特殊病例进行护理查房，重点了解病人病情、护理效果和自身认知情况，提出护理问题和改进措施。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教学护理查房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结合临床案例，对护理人员进行专业知识和技能的培训和指导，提高护理人员的专业水平。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行政护理查房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对医院或科室的护理工作进行检查和评估，了解护理工作情况，提出改进意见和建议。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根据实际情况确定查房的时间和地点，提前通知相关人员。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确定查房时间和地点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收集病人的病历资料、检查结果等相关资料，为查房做好准备。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准备资料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组织护理人员进入病房，对病人进行询问、观察和检查，了解病情状况、护理效果和自身认知情况。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进行查房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对查房情况进行讨论和分析，提出护理问题和改进措施，总结经验和教训。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讨论与总结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包括患者的年龄、性别、病情状况、诊断结果等基本信息。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病史回顾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症状与体征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了解患者既往病史、家族病史以及用药情况，为患者当前病情状况提供参考。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观察患者的症状表现和体征变化，判断患者病情的严重程度和进展情况。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根据患者病情评估结果，制定具体的护理目标，如预防并发症、提高生活质量等。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583" b="3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针对护理目标，制定具体的护理措施，如药物治疗、饮食指导、康复训练等。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按照护理措施的要求，进行具体的护理操作，如给药、测量生命体征等。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根据患者病情变化和护理目标完成情况，对护理效果进行评价。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了解患者对护理工作的满意度和意见反馈，为改进护理工作提供依据。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对患者的病情状况、护理措施和效果评价进行详细记录，为后续护理提供参考。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625" r="1162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2031" b="1203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580" r="58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护理问题与改进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在护理过程中，发现存在的问题和不足之处。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分析问题产生的原因，如制度不完善、人员素质不高等。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针对问题产生的原因，制定具体的改进措施，如完善制度、加强培训等。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对改进措施的实施情况进行跟踪评价，确保问题得到有效解决。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发现问题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分析原因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制定改进措施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跟踪评价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https://d.book118.com/626210054013010100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2024-09-23T21:30:14.149</cp:lastPrinted>
  <dcterms:created xsi:type="dcterms:W3CDTF">2024-09-23T13:30:14Z</dcterms:created>
  <dcterms:modified xsi:type="dcterms:W3CDTF">2024-09-23T13:30:16Z</dcterms:modified>
</cp:coreProperties>
</file>