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DA833-4E5D-48CE-800D-7FC3A2715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C0913-FD97-4928-94A5-E401FE0F7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7E87B-9425-4525-8910-2B09D5D67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411D49-E0AB-41B4-9F8B-27166E466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18F80C-10AB-4509-AD83-CB404D9A7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761D88-3C33-4598-95E0-F30161F38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B2CC12-FD15-4CEF-A221-4FFC0D0E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455D83-563F-4D60-85FC-090C6A50A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BE245-9A2B-459A-AC0A-829DBB9D2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53261-DCCF-45BB-9506-E74285AEA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704CD4-2D20-4725-A763-B5D959CA79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1114220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脑出血术前护理常规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术前护理的目的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术前护理是脑出血患者手术治疗的重要环节，其目的是确保患者在最佳状态下接受手术，降低手术风险，提高手术成功率。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脑出血概述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脑出血是指非外伤性脑实质内血管破裂引起的出血，占全部脑卒中的20%～30%，急性期病死率为30%～40%。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术前护理的背景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随着医疗技术的不断进步，脑出血的手术治疗已成为一种有效的治疗方法。然而，手术前的护理工作对于患者的恢复和预后具有重要影响。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保证手术顺利进行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降低手术风险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提高患者预后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促进医护团队协作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护理常规的重要性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2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通过术前护理，可以确保患者在最佳生理和心理状态下接受手术，从而保证手术的顺利进行。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术前护理可以改善患者的营养状况、增强免疫力、预防感染等，从而提高患者的预后和生活质量。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术前护理可以评估和纠正患者的潜在风险，如高血压、高血糖等，从而降低手术过程中的风险。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术前护理需要医护人员之间的紧密合作和沟通，这有助于提高团队协作和整体医疗水平。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定义和原因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脑出血是指非外伤性脑实质内血管破裂引起的出血，占全部脑卒中的20%～30%，急性期病死率为30%～40%。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出血的原因主要与脑血管的病变有关，即与高血脂、糖尿病、高血压、血管的老化、吸烟等密切相关。通常在活动和情绪激动时发病，出血前多无预兆，半数患者出现头痛并很剧烈，常见呕吐，出血后血压明显升高，临床症状常在数分钟至数小时达到高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患者一般表现为突发剧烈头痛、呕吐、偏瘫、失语、意识障碍、大小便失禁、血压显著升高等。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根据出血部位不同，患者可出现不同的神经系统定位体征，如偏瘫、偏身感觉障碍、失语、共济失调等。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症状和体征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脑出血的诊断主要依据临床表现和影像学检查。临床表现包括头痛、呕吐、意识障碍等，影像学检查如CT和MRI可明确出血部位和范围。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脑出血的治疗包括内科治疗和外科治疗。内科治疗主要是控制血压、降低颅内压、预防并发症等；外科治疗包括开颅血肿清除术、微创手术等。根据患者的具体情况选择合适的治疗方法。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56" r="25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诊断和治疗方法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意识状态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肢体活动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病人基本情况评估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评估病人的体温、脉搏、呼吸和血压等生命体征，了解病情严重程度。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观察病人的意识状态，判断是否存在意识障碍及其程度。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评估病人的语言能力，了解是否有言语不清、失语等情况。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检查病人的肢体活动能力，确定有无偏瘫、肢体乏力等症状。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通过影像学检查明确出血部位及出血量，评估手术难度和风险。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出血部位及出血量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观察病人是否有头痛、呕吐等颅内压增高的表现，及时采取措施降低颅内压。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颅内压增高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根据病人年龄、身体状况等因素，评估术后可能出现并发症的风险。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手术并发症风险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了解病人的麻醉史及过敏史，评估麻醉风险及选择合适的麻醉方式。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麻醉风险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术前风险评估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护理问题识别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确保病人呼吸道通畅，及时清理呼吸道分泌物，预防肺部感染。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保持病人皮肤清洁干燥，避免长时间受压导致压疮。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关注病人情绪变化，给予心理支持和安抚，减轻焦虑和恐惧情绪。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根据病人营养状况，合理安排饮食和营养支持措施，提高手术耐受力。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呼吸道管理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情绪安抚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https://d.book118.com/626211142204010103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2024-09-29T02:38:28.598</cp:lastPrinted>
  <dcterms:created xsi:type="dcterms:W3CDTF">2024-09-28T18:38:28Z</dcterms:created>
  <dcterms:modified xsi:type="dcterms:W3CDTF">2024-09-28T18:38:30Z</dcterms:modified>
</cp:coreProperties>
</file>