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4CA3-985A-45EB-8681-8B55EE34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64808-1F40-4875-9B88-6ECF7C27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EC66C-4D2B-4DEB-A082-F1B8AA79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5770F-26E0-4FA5-AB71-577FBA7E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F5A75-49E2-4E9C-983B-220F7EFC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14601-E53C-4C55-A7AC-E3E0AFB2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9408A-3490-409E-871C-EEF56E18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2B126-BD13-48B2-AE1F-AAB0CA08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2D42E-0B18-4357-84DD-4FD75C50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4A19F-E7FC-42CD-86BF-0EBCD279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5E270-0FF2-4DBD-BDF8-4F18242D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2220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职业教育与培训的评估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职业教育与培训的未来发展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国际职业教育与培训的经验借鉴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培养职业技能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职业教育能够提供针对特定职业或行业的技能培训，帮助学生获得就业所需的实用技能。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通过职业教育，学生可以获得与市场需求相匹配的技能，从而增强在就业市场上的竞争力。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职业教育为各行各业培养了大量高素质人才，为经济发展提供了有力支持。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培训旨在帮助学生掌握与工作相关的技能和知识，提高其职业技能水平。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通过培训，学生可以获得更多的就业机会和更好的职业发展前景。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增强就业能力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708" b="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培训不仅有助于学生的职业发展，还能够促进其个人成长和提升综合素质。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随着经济的发展和技术的不断进步，职业教育正朝着更加注重实践和应用的方向发展。同时，随着在线教育的普及，远程教育和在线学习也成为职业教育的趋势之一。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尽管职业教育具有重要意义，但在实际推广和应用过程中仍然面临一些挑战。例如，一些学生可能缺乏对职业教育的认识和兴趣，或者一些学校可能缺乏优秀的师资力量和教学资源。此外，一些企业可能对职业教育的认可度不高，这也给职业教育的推广和应用带来了一定的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职业教育的趋势和挑战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根据行业需求和职业标准，设置合理的课程体系，包括基础课程、专业课程和实践课程等。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采用多种教学模式，如理论教学、实践教学、项目教学等，以培养学生的职业能力和综合素质。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建立科学的课程评价体系，对学生的学习成果进行评估和反馈，不断优化课程设置和教学方法。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职业教育的课程体系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根据行业需求和职业标准，确定技能培训的内容，包括基本技能、专业技能和拓展技能等。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采用多种技能培训方法，如集中培训、分散培训、在线培训等，以满足不同学生的需求。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通过实践项目、实习实训等方式，提高学生的实际操作能力和问题解决能力。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技能培训的内容和方法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职业资格认证是评价个人职业能力和素质的重要手段，能够提高个人的职业竞争力和社会认可度。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职业资格认证能够促进职业教育与培训的发展，提高职业教育的质量和水平，同时也有助于推动行业的发展和进步。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职业资格认证的价值和作用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职业资格认证的作用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职业资格认证的价值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职业教育的师资力量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专业化教师团队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职业教育需要具备专业知识和实践经验的教师团队，他们不仅需要掌握相关理论知识，还需要具备实际操作技能。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为了提高教师的专业水平，需要定期开展教师培训和发展计划，包括课程设计、教学方法、实践操作等方面的培训。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鼓励教师与企业合作，了解行业动态和市场需求，提高教师的实践能力和教学水平。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利用互联网技术，建立在线学习平台，提供在线课程、学习资源、交流社区等功能，方便学员自主学习和交流。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校企合作平台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通过校企合作，建立实训基地、实验室等平台，提供实践操作机会，提高学员的实际操作能力。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包括职业培训机构、职业技能培训机构等，提供各种职业技能培训课程，满足不同人群的学习需求。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培训的机构和平台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https://d.book118.com/626212220200010045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2024-09-14T15:21:26.688</cp:lastPrinted>
  <dcterms:created xsi:type="dcterms:W3CDTF">2024-09-14T07:21:26Z</dcterms:created>
  <dcterms:modified xsi:type="dcterms:W3CDTF">2024-09-14T07:21:28Z</dcterms:modified>
</cp:coreProperties>
</file>