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DA8FFE-78BE-4534-AC13-CA3DF9A9F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57393-0C0A-4F63-B510-9D227FA1B4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B0C4FB-9FD8-4BDD-B792-3AA13859F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CD608D-F3C5-4DDD-8E52-86E8D1156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DABC97-7A94-452C-85E8-478443F10B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7EC96D-7E28-416B-853F-1E486AC2C6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EB0B33-60AB-48A8-AF8B-E979F49F51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6BB343-ACCE-44CA-B9D6-7473DF694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A7E0E6-84D1-4883-B205-4A0F31749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EAA4E-C958-4282-902D-F4A97423B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F1FD8E-C870-482A-AE2E-EADF48CBB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213215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小儿发热护理ppt课件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小儿发热概述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小儿发热的护理方法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预防与注意事项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介绍小儿发热的定义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阐述小儿发热的分类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小儿发热是指体温超过正常范围（腋温36-37℃）的病症，是儿科常见疾病之一。</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按照发热程度可以分为低热（37.5-38℃）、中度发热（38.1-39℃）、高热（39.1-41℃）和超高热（&gt;41℃）。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分析小儿发热的危害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长期发热可能导致小儿生长发育受影响，引发各种疾病，甚至危及生命。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强调小儿发热护理的重要性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正确的护理有助于降低体温，缓解病情，预防并发症的发生，对小儿健康具有重要意义。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719" r="20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小儿发热概述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发热是指由于致热源作用于体温调节中枢或体温中枢功能障碍等原因引起的体温超出正常范围。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发热时，小儿可能会出现畏寒、寒战、头痛、肌肉酸痛等症状，同时伴随其他症状如咳嗽、流涕、食欲不振等。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由于细菌、病毒、支原体等感染引起的发热，如感冒、肺炎等。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由于组织损伤、炎症、变态反应等非感染因素引起的发热，如外科手术、风湿热等。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非感染性发热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感染性发热</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体温升高</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脉搏和呼吸加快</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食欲减退和精神萎靡</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其他症状</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发热时小儿可能会出现食欲减退和精神萎靡等症状，这是由于发热导致身体不适和能量消耗增加。</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发热时小儿的脉搏和呼吸可能会加快，这是由于体温升高导致代谢率增加。</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发热时小儿的体温可能会升高，甚至超过38.5℃。</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发热可能伴随其他症状，如咳嗽、流涕、呕吐、腹泻等。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小儿发热的护理方法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温水擦浴</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冰敷降温</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调节室温</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用温水毛巾擦拭宝宝的身体，特别是颈部、腋窝、腹股沟等血管丰富的部位，有助于散热。</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将冰袋或湿毛巾包裹在冰块中，放在宝宝的额头、颈部两侧、腋窝等部位，但要避免直接接触皮肤以免冻伤。</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保持室内温度在24-26℃，湿度在50%-60%之间，有利于宝宝散热。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物理降温法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https://d.book118.com/626213215135010034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2024-09-03T22:03:07.412</cp:lastPrinted>
  <dcterms:created xsi:type="dcterms:W3CDTF">2024-09-03T14:03:07Z</dcterms:created>
  <dcterms:modified xsi:type="dcterms:W3CDTF">2024-09-03T14:03:09Z</dcterms:modified>
</cp:coreProperties>
</file>