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3FA61-82B2-4F1F-BFD7-A3995CE4F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73368-CE8C-40A5-BA60-1F5626D9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EE38B-12AA-4873-B662-F4D81434F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6B856-653F-4901-9616-7C1EE224F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1AD26-EF07-4161-925D-E7D804649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D002D-2D4F-489B-9BF4-5DDBCC2D7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1520F-7225-48C3-BB61-AA208FA4B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7146D-9E5A-4514-B092-3D23EA3CE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5ABC6-C2A7-43D5-8942-E88E74F00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C6E09-0C68-4300-A467-C83A6A590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EA9DF-E8A3-4D4C-B9E8-DAD5199AB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140302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幼儿预防性侵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什么是性侵？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幼儿为何易受性侵？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如何预防幼儿性侵？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性侵发生后怎么办？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社会如何共同参与？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什么是性侵？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性侵是指通过暴力、威胁、利诱等手段，强迫或诱导受害人进行性行为或触摸行为，从而满足施害人的性欲或获得某种利益的行为。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性侵包括但不限于：猥亵、强奸、性骚扰、网络性侵等。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92" r="294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19" r="286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性侵的严重性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性侵可能导致受害人出现抑郁、焦虑、自卑、自闭等心理问题，影响其学习和人际关系，甚至可能导致自杀等极端后果。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性侵是一种严重的犯罪行为，不仅会对受害人的身体造成伤害，还会对其心理、情感和未来发展造成长期影响。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幼儿期是身心发展的重要时期，性侵对幼儿的影响更为深远和复杂。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性侵可能导致幼儿出现身体上的创伤、性早熟、性别认同障碍、心理健康问题等，对其未来的成长和发展造成严重影响。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性侵对幼儿的影响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幼儿为何易受性侵？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幼儿处于身心发展尚未完全成熟的阶段，缺乏自我保护意识和能力，容易成为性侵的目标。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年龄较小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幼儿对周围环境和人的判断力有限，难以分辨危险和不良行为，容易受到欺骗和诱导。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缺乏判断力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18" b="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幼儿对性的认知和理解不足，不知道什么是性侵犯和如何保护自己，容易受到伤害。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幼儿的语言和表达能力有限，可能无法清晰表达自己的感受和经历，导致家长或监护人难以察觉问题。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认知能力不足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难以表达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缺乏性知识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家庭是幼儿成长的重要环境，如果家庭教育缺失或不足，幼儿可能缺乏必要的自我保护知识和技能。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社会环境不良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社会环境中存在一些不良因素，如网络暴力、色情内容等，可能对幼儿的身心健康造成负面影响，增加其受到性侵的风险。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家庭和社会环境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如何预防幼儿性侵？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https://d.book118.com/626214030231010045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2024-09-14T21:47:43.948</cp:lastPrinted>
  <dcterms:created xsi:type="dcterms:W3CDTF">2024-09-14T13:47:43Z</dcterms:created>
  <dcterms:modified xsi:type="dcterms:W3CDTF">2024-09-14T13:47:45Z</dcterms:modified>
</cp:coreProperties>
</file>