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7137D-5669-429B-9471-C8D86DAE8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FBC85-63D7-4DFB-994D-8FC4E40E4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9DF99-1372-4942-B40C-6B9F8D956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33098-C05D-40F8-98D3-C1C7275AB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8ADD6F-B236-4BEF-A248-A49795FB5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6BD8E2-8910-408A-BF34-DDB574B5F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4D012E-D4D8-4651-B4ED-B9D41A7FC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0CE6A-8484-4548-B71C-2FC81E2CD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8BD98-5F80-4562-83AB-169CF5291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4AAB4-3314-4D05-B2EE-36720801E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E987B-F0DA-4A09-A1A7-A8C3F904D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1510101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耳穴贴压操作方法及注意事项</a:t>
            </a:r>
            <a:r>
              <a:rPr lang="en-US" altLang="zh-CN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altLang="zh-CN" sz="2025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操作风险及应对措施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操作效果评估与改进建议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操作前准备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胶带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用于固定耳穴贴。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棉球或棉签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用于蘸取消毒液和擦拭耳朵。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准备75%酒精或碘伏等消毒液，用于消毒耳穴和皮肤。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耳穴贴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选择合适的耳穴贴，一般使用医用耳穴贴或自粘式耳穴贴。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使用非金属探棒，以避免产生金属伪影。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物品准备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告知患者操作目的和方法，以取得患者的配合和理解。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指导患者清洁耳朵，以去除油脂和污垢。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提醒患者在操作过程中保持平静，避免移动头部或触碰耳朵。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确保医生双手清洁并消毒，以避免交叉感染。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熟悉操作步骤和技巧，确保操作准确无误。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了解患者的病情和需要，选择合适的耳穴贴压方法。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医生准备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根据患者的病情、年龄、性别、体质等选择合适的穴位。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明确病症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定位取穴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做好标记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500" r="20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根据经络图谱和穴位定位确定需要贴压的穴位。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在选定穴位上做好标记，方便后续操作。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使用具有一定粘性和弹性的材料，如橡胶、硅胶等制作压丸。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选择材料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将材料制作成圆形、椭圆形等与穴位贴合的形状。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制作形状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根据不同的病症和穴位选择合适的填充物，如中药材、磁珠等。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填充物选择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压丸制作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在贴压前清洁耳部皮肤，保持干燥。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清洁皮肤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将压丸贴压在选定的穴位上，注意对准和按压。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对准穴位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333" b="3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667" r="10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贴压时适度用力，以患者感到酸胀为宜。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适度用力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贴压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使用医用胶布固定压丸，注意避免胶布过敏。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使用胶布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根据不同的病症和穴位，固定时间一般在30分钟至1小时之间。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固定时间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固定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观察患者贴压后的反应，如皮肤过敏、头晕等。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记录贴压的穴位、时间、反应等数据，方便后续分析。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观察与记录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记录数据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观察反应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https://d.book118.com/626215101013010044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2024-09-12T06:32:23.978</cp:lastPrinted>
  <dcterms:created xsi:type="dcterms:W3CDTF">2024-09-11T22:32:24Z</dcterms:created>
  <dcterms:modified xsi:type="dcterms:W3CDTF">2024-09-11T22:32:25Z</dcterms:modified>
</cp:coreProperties>
</file>