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867FD-94D5-40BD-84BE-996308FCB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16860-7467-4325-B418-7B2AC598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0A2AE-84B6-4623-92C6-85359B018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3BDB5-644B-4B53-BBEF-AE446A945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38259-7346-4664-96DE-3CA50A57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AC133D-97F3-4A9A-AA0E-B3F77D15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0A1BA-3115-4354-87E6-F097470E1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F60D9-358E-4CAD-99C1-8A760724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108CA-B0F6-4B1B-9334-3C378071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F1CE5-A6A4-4946-AA3E-8704D059A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D05B-42CD-4413-A3A8-12C364BA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513412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2023年酒店每日工作总结及工作计划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酒店每日客流量统计是评估酒店运营状况的重要指标，通过统计数据可以了解酒店的入住率、预订情况以及市场趋势。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日客流量统计包括入住客人数量、退房客人数量、预订取消率等数据，这些数据反映了酒店的市场需求和竞争状况。通过分析这些数据，酒店管理层可以制定相应的营销策略和调整服务措施，提高客户满意度和酒店收益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每日客流量统计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客户满意度调查是评估酒店服务质量的重要手段，通过调查可以了解客户对酒店设施、服务、价格等方面的满意度和需求。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客户满意度调查通常采用问卷调查、在线评价等方式进行，调查内容涵盖了客房、餐饮、设施、价格等方面。酒店管理层根据调查结果可以了解客户的需求和期望，针对性地改进服务质量和提高客户满意度。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员工工作表现评价是酒店管理的重要环节，通过评价可以了解员工的工作表现、工作效率和团队协作能力。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员工工作表现评价通常包括工作态度、工作能力、团队协作等方面的评价，评价结果可以作为员工晋升、奖励和培训的重要依据。通过定期的员工工作表现评价，酒店管理层可以及时发现员工存在的问题和不足，采取相应的措施进行改进和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员工工作表现评价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每日定时清理客房，更换床单、毛巾等用品，保持客房整洁卫生。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33" r="236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公共区域清洁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77" r="1347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清洁酒店大堂、走廊、洗手间等公共区域，保持环境整洁舒适。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定期对酒店设施如电梯、空调等进行清洁和维护，确保设施正常运行。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每日清洁计划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对酒店的设施设备进行定期检查，及时发现并处理潜在问题。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对酒店的设施设备进行维修保养，确保设施设备的正常运行和使用寿命。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维修保养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根据需要更新换代设施设备，提高酒店的服务质量和竞争力。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更新换代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设施设备维护计划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员工培训计划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对新员工进行入职培训，包括酒店规章制度、岗位职责、服务技能等方面的培训。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对在职员工进行定期培训，提高员工的业务水平和综合素质。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晋升培训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对有晋升意向的员工进行培训，提高其领导力和管理能力。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提升服务质量措施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https://d.book118.com/626215134122010100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2024-09-24T14:11:01.974</cp:lastPrinted>
  <dcterms:created xsi:type="dcterms:W3CDTF">2024-09-24T06:11:01Z</dcterms:created>
  <dcterms:modified xsi:type="dcterms:W3CDTF">2024-09-24T06:11:03Z</dcterms:modified>
</cp:coreProperties>
</file>