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A1AFE-CF1D-41D0-BB83-776E1BF35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33505-CCBF-47E4-BCB9-0ADC5D465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8D1A5-7541-4B01-84C1-B025D168C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5F305-4A99-4959-B1FF-CB074A351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9DF819-A9C9-4C2A-B602-2A25C6BD3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930DD2-BD51-4D3B-B837-4B7A2658F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E46F60-B59E-47F2-BB07-7A76497C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CD194-28DD-4141-A7DC-129BDB49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DD7FD-8683-4C62-9AEF-047B3A553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D8323-3D82-4E83-BE5A-FBA7F0859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9E3E0-7514-412C-AFCF-B1F1FCC21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2005523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桥梁工程施工验收规范的监理和检验机构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监理在桥梁施工验收中的作用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检验机构在桥梁施工验收中的作用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桥梁施工验收中的常见问题及处理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确保桥梁工程符合设计要求和质量标准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及时发现和纠正施工过程中的问题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保证桥梁工程的安全性和稳定性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提高桥梁工程的经济效益和社会效益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验收的依据和标准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国家相关法律法规和技术标准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施工图纸和技术文件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施工合同和监理合同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其他相关文件和资料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包括施工准备工作、材料和设备的检验等。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施工前的检验和验收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包括基础工程、桥墩、桥台、上部结构等各个阶段的检验和验收。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施工过程中的检验和验收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包括整体结构、外观质量、使用功能等方面的检验和验收。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施工完成后的检验和验收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根据检验和验收结果，对桥梁工程质量进行评估，并出具相应的质量评估报告。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质量评估和报告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验收的程序和内容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监理在桥梁施工验收中的作用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监督施工过程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监理的职责和任务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007" r="170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216" r="172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299" r="1729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确保施工单位按照设计图纸和施工规范进行施工，及时纠正违规行为。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对桥梁的各个部位进行质量检测，评估施工质量是否符合要求。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监督施工单位的安全管理措施，确保施工过程符合安全规定。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监督施工进度，确保工程按计划完成。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制定验收计划，准备验收工具和资料。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验收前的准备工作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验收标准与规范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验收过程控制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验收后评估与总结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熟悉相关验收标准和规范，确保验收工作符合要求。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对桥梁的各个部位进行细致的检查，确保施工质量符合要求。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对验收结果进行评估，总结经验教训，提出改进意见。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监理在验收中的工作重点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1" r="2420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监理应熟悉相关法律法规和规范，确保工作合法合规。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严格遵守相关法律法规和规范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监理应采取科学合理的工作方法，确保工作质量和效率。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科学合理的工作方法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监理应与施工单位、设计单位、业主等各方保持良好的沟通协调，确保工作顺利进行。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良好的沟通协调能力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监理应具备高度的责任心和敬业精神，确保工作质量和安全。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高度的责任心和敬业精神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监理的工作方法和要求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检验机构在桥梁施工验收中的作用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https://d.book118.com/626220055230010030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2024-08-29T04:17:03.292</cp:lastPrinted>
  <dcterms:created xsi:type="dcterms:W3CDTF">2024-08-28T20:17:03Z</dcterms:created>
  <dcterms:modified xsi:type="dcterms:W3CDTF">2024-08-28T20:17:05Z</dcterms:modified>
</cp:coreProperties>
</file>