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1664-A5B6-44BA-81E2-B48BE197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1468-9A8A-45D6-BF36-50EBDDEE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AD110-6469-4691-8439-29F4F690C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6E675-01B7-4522-8AB3-E60B3499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95481-7C51-456E-9199-374316E4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F0DB3-0CC8-412B-A89F-8EF47206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2B44A-67F3-4A78-A61D-2126DB14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9F50E-A7F2-4F9E-809B-835BC2C5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94782-BF2D-49EA-BD1B-036E04D3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EA874-F86F-4F5D-B347-E9C744D8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7452-B3C6-49B2-B3D2-96C4897F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0212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Python文件和数据格式化游戏开发入门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Python在游戏开发中的应用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数据格式化在游戏开发中的重要性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Python实现数据格式化的方法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Python是一种解释型、面向对象、动态数据类型的高级程序设计语言。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高级编程语言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Python语法简洁清晰，易于上手，是初学者的理想选择。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Python在数据分析、人工智能、Web开发、游戏开发等领域都有广泛应用。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从Python官网下载安装包，根据安装指引完成安装。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安装Python解释器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将Python解释器所在路径添加到系统环境变量中，以便在命令行中直接运行Python。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配置环境变量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如PyCharm、Visual Studio Code等，提供代码编辑、调试等功能，提高开发效率。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安装集成开发环境（IDE）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Python环境搭建与安装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Python中无需声明变量类型，直接赋值即可创建变量。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变量与赋值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Python支持多种数据类型，包括整数、浮点数、字符串、列表、元组、字典等。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Python提供if条件语句、for和while循环等控制结构，实现程序流程控制。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控制结构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使用def关键字定义函数，通过函数名及参数列表调用函数。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函数定义与调用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Python基本语法与数据类型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使用open()函数打开文件，指定文件名和打开模式（如读取、写入等），使用close()方法关闭文件。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文件打开与关闭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通过read()、readline()、readlines()等方法读取文件内容；使用write()、writelines()等方法向文件写入内容。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文件读取与写入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使用seek()方法定位文件指针位置；通过truncate()方法截断文件，删除指定位置后的内容。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文件定位与修改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在文件操作中可能出现异常（如文件不存在、读写权限不足等），可以使用try-except语句进行异常处理。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文件异常处理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Python文件操作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包括游戏概念设计、项目计划制定、引擎选择与环境搭建、游戏逻辑与功能实现、测试与优化、发布与运营等阶段。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游戏开发涉及多个专业领域，如游戏策划、程序开发、美术设计、音效制作等，需要团队成员紧密协作，共同完成游戏开发任务。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游戏开发流程与团队协作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游戏引擎是一套用于游戏开发的软件框架，提供了图形渲染、物理模拟、音频处理、输入控制等核心功能，简化了游戏开发过程。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游戏引擎定义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Unity、Unreal Engine、Godot等，各具特色，适用于不同类型的游戏开发。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常见游戏引擎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根据游戏类型、开发团队规模和技术水平、项目需求和预算等因素，选择适合的游戏引擎。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游戏引擎简介及选择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12" r="142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游戏开发常用技术栈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C、C#、Java等，用于游戏逻辑和功能的实现。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OpenGL、DirectX等，用于实现游戏图形渲染和特效制作。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PhysX、Bullet等，用于实现游戏中的物理模拟和碰撞检测。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FMOD、Wwise等，用于游戏中的音效和背景音乐制作。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物理引擎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游戏行业规模逐年增长，成为全球最具价值的娱乐产业之一。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移动游戏市场持续扩大，虚拟现实（VR）和增强现实（AR）技术为游戏行业带来新的发展机遇，云游戏和跨平台游戏成为未来发展方向。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随着游戏行业的快速发展，对游戏开发人才的需求不断增加，就业前景广阔。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游戏行业前景及发展趋势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Python在游戏开发中的应用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游戏逻辑实现与脚本编写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游戏逻辑实现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Python语言简洁易读，适合实现复杂的游戏逻辑，如角色行为、战斗系统、任务系统等。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脚本编写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Python可用于编写游戏脚本，如场景切换、角色对话、事件触发等，提高游戏开发效率。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Python结合图形库如Pygame、Tkinter等，可实现游戏界面设计，包括窗口管理、图形绘制、动画效果等。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Python支持多种输入设备，如键盘、鼠标、游戏手柄等，可实现游戏的人机交互功能。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游戏界面设计与交互实现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56" r="24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Python提供多种数据存储方式，如文本文件、CSV文件、JSON文件、数据库等，可实现游戏数据的持久化存储。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数据读取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Python可读取存储的游戏数据，用于初始化游戏状态、加载游戏进度、记录玩家成绩等。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游戏数据存储与读取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https://d.book118.com/626220212122010034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2024-09-03T18:18:26.849</cp:lastPrinted>
  <dcterms:created xsi:type="dcterms:W3CDTF">2024-09-03T10:18:26Z</dcterms:created>
  <dcterms:modified xsi:type="dcterms:W3CDTF">2024-09-03T10:18:29Z</dcterms:modified>
</cp:coreProperties>
</file>