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72CCD-0B82-4E34-92A4-3B4CB40B1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C0E516-B13F-46C9-9491-72E67C298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4BE78A-793C-4A05-B12D-5832D7E6C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1A3E5A-4009-4AF3-953E-48CD96999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8CF444-2FE9-4E93-9763-3C67A781E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3CB11C-C02D-4EB5-AA3B-9026E5E6A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776C42-BD9C-4249-91C9-CD2864A9A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A92FA-7FA0-40C3-ABF2-7E4C7F243C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87BD92-47D8-4D57-863E-2CB553C6A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368A1-1F50-41C9-8164-63B66B930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892BF-8EBE-4F78-9617-2FB361855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2023211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气温和湿度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气温和湿度的基本概念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气温和湿度的影响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气温和湿度的变化规律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气温和湿度的调节与控制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气温和湿度的观测与预测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气温和湿度的基本概念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38" r="3253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气温是指空气的温度，通常用摄氏度（°C）或华氏度（°F）来表示。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气温的测量通常使用温度计来进行，温度计中水银或酒精的体积会随着气温的变化而改变，从而指示出当前的温度。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气温的测量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气温的定义和测量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湿度是指空气中水蒸气的含量，通常用相对湿度来表示。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湿度的测量通常使用湿度计，如干湿球温度计、毛发湿度计或电子湿度计等。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湿度的定义和测量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湿度的测量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气温和湿度是相互关联的两个气象要素，它们之间存在着密切的关系。在一定的气温条件下，空气中的水蒸气含量是有限的，如果水蒸气含量超过这个限度，气温就会升高或降低。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气温升高时，空气中的水蒸气含量会减少，相对湿度会降低；而当气温降低时，空气中的水蒸气含量会增加，相对湿度也会增加。因此，在高温高湿或低温高湿的环境下，人们会感到闷热或不透气；而在低温低湿的环境下，人们会感到干燥或寒冷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气温和湿度的关系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气温和湿度的影响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气温和湿度对人类的舒适度有显著影响。在高温和高湿度的环境下，人们容易感到闷热和不透气，导致身体不适。相反，在低温和高湿度的环境中，人们可能会感到阴冷和潮湿，同样影响舒适度。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7627" r="1762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气温和湿度也与人类健康密切相关。过高的温度和湿度可能增加患上中暑、热射病等疾病的风险。而寒冷和潮湿的环境可能导致感冒、关节炎等疾病。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能源消耗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人们为了调节气温和湿度，可能会增加能源的消耗。例如，在炎热的夏季，人们可能需要使用空调来降低室内温度，这会增加电力消耗。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对人类生活的影响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气温和湿度对植物的生长周期和产量有重要影响。在适宜的温度和湿度条件下，植物能够更好地吸收养分，进行光合作用，从而茁壮成长。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植物生长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气温和湿度也影响动物的活动。在高温和潮湿的环境下，某些动物可能会减少活动或寻找避暑的地方。而在寒冷和潮湿的环境中，动物可能会减少外出或寻找温暖的地方。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动物活动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对动植物生长的影响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对气候变化的影响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全球变暖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气温的升高是全球变暖的一个重要标志。由于人类活动导致温室气体排放增加，全球气温不断上升，进而影响气候系统的正常运行。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极端天气事件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气温和湿度的变化也可能导致极端天气事件的发生频率和强度增加。例如，暴雨、干旱、台风等极端天气事件可能与气候变化有关。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气温和湿度的变化规律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https://d.book118.com/626220232110010045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2024-09-14T04:03:37.674</cp:lastPrinted>
  <dcterms:created xsi:type="dcterms:W3CDTF">2024-09-13T20:03:37Z</dcterms:created>
  <dcterms:modified xsi:type="dcterms:W3CDTF">2024-09-13T20:03:39Z</dcterms:modified>
</cp:coreProperties>
</file>