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50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2F20D-88DE-4A34-A6E6-8D765B8E1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2E63A-FBDB-4B5D-902E-5D8528A7E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3D1EC-C59A-4F81-94A0-438641383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F85E7-47D0-48EF-97A4-C3041E492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C4A2F-FC84-4071-8642-6F0F583E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B96B25-C2E1-444D-818A-8D342F536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EC1A3A-F876-40DD-B508-CB58C9A42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0DC8E-B1B4-494C-8DAC-B29073F85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B9977-15E2-4DE7-AF05-5F0AA2F9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0B95B-316C-41D5-8722-3EBE8CC08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7A7F4-8367-4E66-8B92-A4F467D07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490" r:id="rId2"/>
    <p:sldLayoutId id="2147498491" r:id="rId3"/>
    <p:sldLayoutId id="2147498492" r:id="rId4"/>
    <p:sldLayoutId id="2147498493" r:id="rId5"/>
    <p:sldLayoutId id="2147498494" r:id="rId6"/>
    <p:sldLayoutId id="2147498495" r:id="rId7"/>
    <p:sldLayoutId id="2147498496" r:id="rId8"/>
    <p:sldLayoutId id="2147498497" r:id="rId9"/>
    <p:sldLayoutId id="2147498498" r:id="rId10"/>
    <p:sldLayoutId id="214749849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221302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员工培训与发展体系构建PPT大纲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员工培训与发展体系概述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员工培训体系构建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员工发展体系构建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员工培训与发展体系实施与优化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案例分析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https://d.book118.com/626222130225010043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员工培训与发展体系构建PPT大纲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2024-09-11T23:26:20.698</cp:lastPrinted>
  <dcterms:created xsi:type="dcterms:W3CDTF">2024-09-11T15:26:20Z</dcterms:created>
  <dcterms:modified xsi:type="dcterms:W3CDTF">2024-09-11T15:26:22Z</dcterms:modified>
</cp:coreProperties>
</file>