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0C2F36-1D18-420D-BE38-E023E4A038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79CC44-E50A-4710-BEDF-43A11F0E86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F47972-B670-476E-8E3A-249FF5B15E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47DF30-71D7-4AC2-B401-CF29F4FC75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BC085B7-5DA9-4167-81A8-DCCB2634D8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D044B4A-5287-4959-907D-2273F41505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36BE5B-2C47-4ACB-A807-8EF6380478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25BCD8-DF19-4AC4-A87A-E47D7C6FA3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C4853B-1C3E-4324-87A3-691756B6DB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4C6A02-D9B9-4EC5-B65B-C60760C222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542268-E93F-4601-A4C2-BAB25134FF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6223002122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食品安全管理体系与数据分析与统计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食品安全管理体系概述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数据分析在食品安全管理中的应用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统计方法在食品安全管理中的应用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食品安全风险评估与预警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食品安全管理体系持续改进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未来展望与挑战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食品安全管理体系概述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食品安全管理体系是指为确保食品在生产、加工、运输、销售等全过程中符合安全卫生要求，预防和控制食品安全风险而建立的一套系统性、科学性的管理方法。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确保食品的安全性和卫生质量，保护消费者健康，促进食品产业的可持续发展。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0975" r="309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国内发展现状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国外发展现状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国内外发展现状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发达国家在食品安全管理体系建设方面起步较早，已经形成了较为完善的法律法规、标准和监管体系。同时，这些国家还注重食品安全风险管理、食品安全教育等方面的工作。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我国食品安全管理体系建设起步较晚，但近年来政府和企业对食品安全的重视程度不断提高，相关法律法规和标准逐步完善，食品安全监管体系也日益健全。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食品安全法》是我国食品安全领域的基本法律，对食品生产和加工、食品销售和餐饮服务等环节都有详细的规定。此外，还有《中华人民共和国农产品质量安全法》、《中华人民共和国进出口食品安全管理办法》等相关法律法规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我国已经制定了一系列食品安全国家标准，涵盖了食品中污染物限量、食品添加剂使用、食品营养强化剂使用、食品中农药最大残留限量等方面。这些标准为企业生产安全、合格的食品提供了依据。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法律法规与标准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数据分析在食品安全管理中的应用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134" r="12134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第三方数据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包括消费者评价、媒体报道、科研机构研究报告等数据信息。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监管部门数据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包括食品安全监督检查、抽检、投诉举报等数据信息。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企业内部数据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包括原料采购、生产加工、仓储物流、销售等各环节的数据信息。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数据来源与收集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数据清洗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数据转换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数据挖掘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数据处理与分析方法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对收集到的数据进行筛选、去重、填充缺失值等处理，以保证数据质量。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将数据转换为适合分析的形式，如将文本数据转换为数值型数据。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基于数据分析结果，对食品安全风险进行评估和预测。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运用统计学、机器学习等方法，挖掘数据中的潜在规律和关联关系。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625" r="36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数据图表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运用柱状图、折线图、饼图等图表形式，直观展示数据分析结果。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数据地图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基于地理位置信息，将数据以地图形式呈现，便于区域性食品安全问题的识别和分析。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数据报告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将数据分析结果以报告形式呈现，包括数据分析过程、结果解释和建议措施等内容。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数据可视化呈现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统计方法在食品安全管理中的应用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通过收集食品安全相关数据，如原料采购、生产加工、储存运输等环节的记录，对数据进行分类、整理，为后续分析提供基础。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数据收集与整理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利用描述性统计方法，如均值、中位数、众数、方差等，对食品安全数据进行特征描述，了解数据的分布规律。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数据特征描述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通过描述性统计方法识别数据中的异常值，如过大或过小的数值，及时进行处理，保证数据的准确性和可靠性。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异常值检测与处理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描述性统计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假设检验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根据食品安全管理的问题和需求，提出假设并进行检验，判断假设是否成立，为食品安全决策提供依据。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方差分析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通过比较不同因素水平下食品安全数据的差异，分析各因素对食品安全的影响程度，找出关键因素。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回归分析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利用回归分析方法，探究食品安全各因素之间的相关关系，建立预测模型，为食品安全风险评估和预警提供支持。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推论性统计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https://d.book118.com/626223002122010043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2024-09-11T11:38:29.889</cp:lastPrinted>
  <dcterms:created xsi:type="dcterms:W3CDTF">2024-09-11T03:38:29Z</dcterms:created>
  <dcterms:modified xsi:type="dcterms:W3CDTF">2024-09-11T03:38:31Z</dcterms:modified>
</cp:coreProperties>
</file>