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DB5D5-2EDD-4953-95CE-4D02A0AA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E00E1-FD1B-43FF-AD62-FA1B71EEF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DDB71-D930-43BD-964A-CD893DE1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BC19-E4E3-4231-B2FD-4A01F013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553C33-E1A4-4197-84A3-AD7C4AB4E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203E5-900E-47E0-B116-9FB8EDEB9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BFC43-BD71-4768-BA24-0B589CEB9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8C2E4-3F59-4D0D-ABDF-39E84198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74CA3-43FC-42F1-9DEB-1F539CD2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E257-7073-47B3-A543-5B05461D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A731-A303-4129-AE03-B2BFF5CB7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4035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计算机组装与维护笔记本电脑拆装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计算机组装基础知识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笔记本电脑拆装技巧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常见故障及排除方法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维护与保养建议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笔记本电脑发展趋势与展望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计算机组装基础知识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计算机的“大脑”，负责执行程序和数据处理。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中央处理器（CPU）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连接和固定各硬件的电路板，承载CPU、内存等重要组件。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存储和检索数据，影响计算机运行速度。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内存（RAM）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永久存储数据和程序的地方。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处理图形数据，影响显示效果。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为整个计算机提供电力。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显示输出设备，如液晶显示器（LCD）。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确保所有硬件都已购买并检查无误。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组装流程简介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准备硬件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将主板固定在机箱内，连接电源、硬盘、显卡等。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安装主板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将内存插入主板，将CPU放置在主板上并固定。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安装内存和CPU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将电源线连接到主板和其他硬件。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连接鼠标、键盘、音箱等外设。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连接显示器等外设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完成硬件组装后，安装操作系统以启动计算机。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安装操作系统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在组装过程中，确保工作环境干燥且无静电，避免损坏硬件。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注意静电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避免过度用力或损坏硬件表面。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小心处理硬件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确保所有硬件与主板和其他组件兼容。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检查接口兼容性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按照合理的顺序组装，避免因空间限制造成困难。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遵循组装顺序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https://d.book118.com/626224035103010035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2024-09-05T04:39:45.715</cp:lastPrinted>
  <dcterms:created xsi:type="dcterms:W3CDTF">2024-09-04T20:39:45Z</dcterms:created>
  <dcterms:modified xsi:type="dcterms:W3CDTF">2024-09-04T20:39:47Z</dcterms:modified>
</cp:coreProperties>
</file>