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24866-3298-4569-9CEA-CEAFD2EB4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B3D61-FDBC-4C8E-A8C2-98008905E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ACF3C-3822-44D8-BE98-CCE666CC3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887E5-AEA0-4271-AD72-F2C511CD4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02CE6D-91FB-4779-8F50-B1005DCB7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931884-D329-4186-9085-789BEE845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C0B1AC-970F-4E65-8FC1-B3A7D43BD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F9029-F1A7-41A6-B28A-8E872CD78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D216F-4DCC-409A-8B08-01843A6ED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0E233-B17A-4280-9236-6F95FF360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CE3B9-E5B7-4236-BA95-31D44609F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24232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心理健康教研组总结报告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心理健康教研组工作概述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学生心理健康状况分析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心理健康教研组工作反思与展望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本报告旨在总结心理健康教研组在过去一学年的工作成果，分析存在的问题和挑战，并提出改进建议，以促进教研组工作的持续发展。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随着社会对心理健康的关注度不断提高，学生心理健康问题日益凸显。为了更好地满足学生需求，提高心理健康教育质量，心理健康教研组积极开展了一系列教研活动和工作。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本报告主要围绕心理健康教研组在课程建设、师资培训、实践活动等方面的工作展开总结，并涉及对学生心理健康状况的调查分析和相关政策、措施的探讨。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由于时间、资源等方面的限制，本报告可能未能涵盖所有相关内容，且在数据收集和处理方面可能存在一定局限性。因此，报告结果仅代表当前的认识和分析，可能需要根据实际情况进行持续改进和深入研究。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心理健康教研组工作概述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组织心理健康讲座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邀请专家进行心理健康知识普及，提高师生对心理健康的重视。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开展心理辅导课程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针对不同年级的学生，设计相应的心理辅导课程，帮助学生解决心理问题。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策划心理健康周活动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通过举办心理电影放映、心理知识竞赛等形式多样的活动，增强心理健康意识。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制定心理危机干预预案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针对可能出现的心理危机事件，制定相应的干预预案，确保及时有效的应对。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教研组活动和项目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负责全面统筹和组织教研组工作，确保各项活动的顺利进行。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教研组成员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参与各项活动的组织和实施，提供专业意见和建议。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副组长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协助组长工作，负责具体活动的策划和实施。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教研组人员和分工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通过系列活动，使更多师生关注心理健康，了解心理健康的重要性。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提高了师生的心理健康意识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完善了心理辅导体系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加强了与外部机构的合作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积累了丰富的实践经验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针对不同年级的学生，设计相应的心理辅导课程，形成了一套完善的心理辅导体系。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与多家心理健康机构建立了合作关系，共同推进心理健康事业的发展。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在心理危机干预等方面积累了丰富的实践经验，为今后的工作提供了宝贵的参考。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教研组取得的成果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学生心理健康状况分析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采用自编问卷和量表，对全校学生进行心理健康状况调查。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调查结果显示，约有30%的学生存在不同程度的心理问题，其中以焦虑、抑郁、自卑等情绪问题最为突出。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通过对调查结果进行数据分析，发现学生心理问题存在年级、性别、家庭背景等方面的差异。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学生心理健康调查结果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学生在与同学、老师、家长相处过程中，由于沟通不畅、性格不合等原因，产生人际困扰和冲突。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部分学生对于情绪的调节和控制能力较弱，容易出现情绪波动、易怒、焦虑等问题。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学生对于自我价值、能力等方面的认知存在偏差，导致自卑、自我怀疑等心理问题。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由于学习任务繁重、考试压力大等原因，部分学生出现学习焦虑、厌学等问题。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学生心理健康问题类型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09005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2250101" y="4321454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2180060" y="4237548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929966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87779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6169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1950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99391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5172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536622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994435" y="3234448"/>
            <a:ext cx="2267776" cy="788288"/>
          </a:xfrm>
          <a:prstGeom prst="homePlate">
            <a:avLst>
              <a:gd name="adj" fmla="val 48923"/>
            </a:avLst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14613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cxnSp>
        <p:nvCxnSpPr>
          <p:cNvPr id="14" name="Connector 14"/>
          <p:cNvCxnSpPr/>
          <p:nvPr/>
        </p:nvCxnSpPr>
        <p:spPr>
          <a:xfrm flipH="1">
            <a:off x="7270496" y="4301578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7200455" y="4217672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9809141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9739100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4776899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706858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3107462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学习压力、师生关系、同学关系等学校环境因素对学生的心理健康产生影响。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71651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学校因素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220648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12614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24" name="Freeform 24"/>
          <p:cNvSpPr/>
          <p:nvPr/>
        </p:nvSpPr>
        <p:spPr>
          <a:xfrm>
            <a:off x="11063949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75049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家庭环境、家庭教育方式、家庭氛围等因素对学生心理健康产生重要影响。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95704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个人性格、自我认知、应对方式等个人因素也会影响学生的心理健康状况。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650171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社会竞争压力、网络信息泛滥、社会价值观多元化等社会环境因素对学生的心理健康产生影响。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学生心理健康问题成因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https://d.book118.com/626224232002010100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2024-09-23T18:20:15.435</cp:lastPrinted>
  <dcterms:created xsi:type="dcterms:W3CDTF">2024-09-23T10:20:15Z</dcterms:created>
  <dcterms:modified xsi:type="dcterms:W3CDTF">2024-09-23T10:20:17Z</dcterms:modified>
</cp:coreProperties>
</file>