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7D2257-094E-4441-A7EF-7FC6926958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6A9912-3587-4832-BA79-14CB84F626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DAE61B-3EA7-4405-A489-7F3A8FFEB5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279A8D-F425-49BA-A723-FDD0C42B2D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393BA1-6BBA-4F1A-9E2B-D031534E85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28F13E-88E0-4BDF-93A7-EFB3B0AC64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D3129B-26B7-4A94-BF54-EB761C7B47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642720-44B6-4682-A80F-FAA4D509BF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C2854B-1CBD-4004-9507-748AB04CDC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B1F3AF-8ACA-4F6C-A673-34BFECCEFB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0A02D1-B4AF-4FB6-8850-2DB4523CB9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6225104012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危化品安全管理的基本培训班</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危化品概述与分类</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危化品储存与运输安全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生产过程中的危化品管理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废弃物处理与环境保护</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事故预防与应急救援体系建设</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企业内部管理制度完善与执行</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危化品概述与分类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673" r="1367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指具有易燃、易爆、有毒、有害和放射性等物质，在运输装卸和储存保管过程中易造成人员伤亡和财产损毁而需要特别保护的物品。</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具有易燃性、易爆性、毒害性、腐蚀性、放射性等危险特性，在生产、运输、储存、使用等环节中需要特别关注。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危化品定义及特性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危化品特性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危化品定义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爆炸品</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包括炸药、雷管等，在外界作用下能发生剧烈的化学反应，瞬间产生大量的气体和热量，使周围的压力急剧上升，发生爆炸。</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压缩气体和液化气体</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如氧气、氢气、液化石油气等，具有易燃易爆、窒息和氧化等特性。</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易燃液体</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如汽油、煤油、柴油等，闪点较低，易挥发，遇明火或高热易引起燃烧或爆炸。</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易燃固体、自燃物品和遇…</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如红磷、硫磺、金属钠等，易于燃烧或遇水、受潮时发生剧烈化学反应引起燃烧或爆炸。</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氧化剂和有机过氧化物</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如高锰酸钾、过氧化氢等，具有强氧化性，易引起燃烧或爆炸。</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常见危化品分类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法律法规与标准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国家法律法规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《危险化学品安全管理条例》等法规对危化品的生产、储存、使用、运输等环节做出了详细规定。</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国际公约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《作业场所安全使用化学品公约》等国际公约对危化品的安全管理提出了全球性要求。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行业标准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如《危险货物分类和品名编号》、《危险货物运输包装通用技术条件》等标准对危化品的分类、包装、运输等方面做出了具体规定。</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危化品储存与运输安全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危化品应储存在专用仓库内，仓库建设需符合相关法规和标准要求。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专用仓库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92" r="16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安全设施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分类储存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833" r="15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仓库内应配备相应的消防设施、安全警示标识、通风设备等，确保储存安全。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不同种类的危化品应分类储存，避免相互反应或引发危险。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储存设施要求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危化品运输应使用专用车辆，车辆需符合相关法规和标准要求。</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专用车辆</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车辆应设置明显的安全警示标识，标明所载危化品的名称、性质和应急处理措施等。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安全标识</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驾驶员需经过专业培训，掌握危化品运输安全知识和应急处理能力。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驾驶员培训</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运输工具选择及规范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企业应制定完善的应急预案，明确应急组织、通讯联络、现场处置等方面内容。</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应急预案</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企业应定期组织应急演练，提高员工应急处置能力和协同配合能力。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应急演练</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25" r="16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在发生危化品事故时，企业应迅速启动应急预案，组织专业救援队伍进行紧急救援，减少事故损失。</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紧急救援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应急处理措施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生产过程中的危化品管理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设备维护与保养</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定期对生产设备进行维护和保养，确保设备处于良好状态，减少故障发生的可能性。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设备安全操作规程</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制定和执行设备安全操作规程，确保员工能够正确、安全地操作生产设备。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设备安全检查</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定期对生产设备进行安全检查，及时发现和消除潜在的安全隐患。</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7042" r="170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375" r="3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4292" b="142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生产设备安全操作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对生产过程中的工艺流程进行全面梳理，识别潜在的风险点和优化空间。</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工艺流程梳理</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针对识别出的风险点，制定相应的风险控制措施，如改进工艺、提高设备安全性能等。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风险控制措施</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对生产过程中的关键工艺参数进行实时监控，确保生产过程处于安全可控状态。</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工艺参数监控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工艺流程优化与控制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https://d.book118.com/626225104012010032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2024-08-30T22:50:06.479</cp:lastPrinted>
  <dcterms:created xsi:type="dcterms:W3CDTF">2024-08-30T14:50:06Z</dcterms:created>
  <dcterms:modified xsi:type="dcterms:W3CDTF">2024-08-30T14:50:08Z</dcterms:modified>
</cp:coreProperties>
</file>