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41FBB-A7ED-49AC-861F-7B5DE8CC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0D7CA-4185-4341-8180-BACB74D0D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21BBC-3BC6-495A-9C31-ED55256E4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B70EF-FD5C-4A69-8BCC-AD8408D28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350B5B-7A50-46F3-8A2E-1FD046F3F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F1DEED-0387-4439-93FD-D90159176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83BF24-BD78-4DC7-B764-16D680D7B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1B357-BFEE-402F-9493-E085D6850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44945-EAC8-4A8B-BCC9-A4962AA51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0BD41-09D8-4CCE-A375-3EF0917D5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9BB5F-5531-49BC-9778-A9D994D74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252402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临床心理护理现状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明确临床心理护理的重要性，评估当前实践状况，发现存在的问题并提出改进建议。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随着医学模式的转变，心理护理在疾病治疗与康复中的作用日益凸显，患者对心理护理的需求也不断增加。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时间跨度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包括各类临床患者，重点关注心理状况对疾病影响较大的患者群体。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涵盖临床心理护理的理论基础、实践应用、效果评估及改进策略等方面。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从临床心理护理的起源发展至今，重点关注近年的研究进展和实践创新。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临床心理护理概述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与医生、护士、心理治疗师等多学科专业人员紧密合作，共同为患者提供全面的医疗服务。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关注患者的心理、社会和精神需求，提供个性化的护理。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临床心理护理是指在医疗环境中，针对患者心理需求，运用心理学理论和技术，通过专业的护理人员提供个性化的心理支持和干预，以促进患者心理健康和全面康复的过程。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基于心理学、医学、护理学等理论，采用科学的评估方法和干预手段。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通过心理支持和干预，帮助患者缓解焦虑、抑郁等负面情绪，增强治疗信心。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心理护理不仅关注患者的心理健康，还注重提高患者的生活质量和社会适应能力，有助于患者全面康复。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心理护理作为医疗服务的重要组成部分，有助于提高医疗质量和患者满意度。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缓解患者心理压力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促进患者全面康复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随着医学模式的转变和人们对心理健康的重视，临床心理护理逐渐从单一的疾病护理向全面的身心健康护理发展。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临床心理护理已成为医疗服务的重要组成部分，专业的心理护理团队在各级医疗机构中发挥着越来越重要的作用。同时，随着科技的进步和互联网的普及，远程心理护理、在线心理咨询等新兴服务形式也逐渐兴起，为临床心理护理的发展带来了新的机遇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临床心理护理实践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护理评估与诊断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根据评估结果，确定患者存在的心理问题和需求，如焦虑、抑郁、恐惧、社交障碍等。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针对患者的心理问题和需求，制定相应的护理计划，包括护理目标、护理措施、实施时间和责任人等。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通过观察和交流，了解患者的情绪、认知、行为等方面的表现，评估其心理状况的严重程度和影响因素。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个性化心理护理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根据患者的个性特点和心理需求，提供个性化的心理护理措施，如倾听、安慰、鼓励、支持等。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运用专业的心理干预技术，如认知行为疗法、放松训练、音乐疗法等，帮助患者缓解不良情绪和增强心理适应能力。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家属参与护理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鼓励家属积极参与患者的心理护理，提供情感支持和家庭关怀，促进患者的心理康复。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按照护理计划的要求，认真实施各项护理措施，确保患者得到及时有效的心理护理。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及时调整护理计划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125" r="15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详细记录患者的心理状况、护理措施的实施情况和患者的反应等，为护理效果评价提供依据。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根据患者的病情变化和心理需求的变化，及时调整护理计划，确保护理措施的有效性和针对性。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护理实施与记录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根据患者的具体情况和护理目标，制定相应的护理效果评价标准。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在护理过程中和护理结束后，对患者的心理状况进行定期评价，了解护理措施的效果和患者的心理变化。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将评价结果及时反馈给医护人员和患者家属，针对存在的问题和不足进行改进和优化护理措施。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临床心理护理的挑战与问题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https://d.book118.com/626225240234010045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2024-09-14T22:33:35.221</cp:lastPrinted>
  <dcterms:created xsi:type="dcterms:W3CDTF">2024-09-14T14:33:35Z</dcterms:created>
  <dcterms:modified xsi:type="dcterms:W3CDTF">2024-09-14T14:33:37Z</dcterms:modified>
</cp:coreProperties>
</file>