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BD151-DA83-4EC4-99D3-C6EC1A312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EA35C-AC87-449C-B722-968F19A94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CE878-DFC9-4F74-BBD5-490B0E914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70C421-CB1B-46E5-954A-DD8FAA0AC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FB13BC-94B4-44F2-A9AC-2541A1873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3404D7-6552-4246-BC30-0904FF396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152856-7ACB-4DED-8551-FDD3001A1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725CE-5111-4814-A0DE-E84349CB5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2E2074-8854-4B35-BA87-E0255FE47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114F5-85B5-47AB-AADA-05F154A4F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E1909-A486-48FA-852C-FB8FD222C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3015001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市场调研与咨询的品牌策略与市场定位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品牌策略核心要素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市场定位原理及实践应用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竞品分析与应对策略制定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客户关系管理在品牌策略中作用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数字化转型背景下市场调研与咨询创新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通过调研，企业可以了解目标市场的需求状况，包括消费者的购买意愿、购买能力和消费习惯等，为企业制定市场策略提供依据。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调研可以帮助企业了解竞争对手的产品特点、市场份额、营销策略等，从而制定针对性的竞争策略。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分析竞争态势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通过调研，企业可以发现新的市场机会和潜在的市场需求，为企业拓展市场和开发新产品提供参考。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评估市场机会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设计问卷并选择合适的样本进行调查，收集目标市场的相关信息。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与目标市场的消费者或行业专家进行面对面交流，深入了解他们的需求和看法。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访谈调查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通过观察目标市场的消费者行为、市场现象等，收集相关信息。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观察调查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利用互联网资源进行在线调查，收集目标市场的相关信息。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网络调研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根据调研目的和方法，选择合适的数据收集工具，如问卷、访谈记录表、观察记录表等，确保数据的准确性和完整性。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对收集到的数据进行整理、分类、筛选和统计分析，提取有用的信息并形成调研报告。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利用图表、图像等形式将数据进行可视化处理，使数据更加直观易懂，便于企业决策者进行分析和判断。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数据收集与处理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https://d.book118.com/626230150012010100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2024-09-23T20:41:56.179</cp:lastPrinted>
  <dcterms:created xsi:type="dcterms:W3CDTF">2024-09-23T12:41:56Z</dcterms:created>
  <dcterms:modified xsi:type="dcterms:W3CDTF">2024-09-23T12:41:57Z</dcterms:modified>
</cp:coreProperties>
</file>