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0FEBA5-DEDE-452F-BE10-54CA704F5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88ED0B-9624-4B8A-B798-7288E5EBF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3563F0-8F64-4D5A-902A-24E826354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2EFE61-0C1A-4153-96CE-DCF249F996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A02D1E-89DF-4262-A58D-BE19F34161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9FB6C8-3964-4282-948C-E9E4B248C4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6C9165-6D5A-4EEA-A629-BAF58FB011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9AC889-6DE6-4934-81B6-85F7402969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7172B8-6B2C-4263-A130-96B230ECF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1AF21A-2827-493D-BACF-F9B9850BDA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029E8E-B424-4BC4-A1F1-63F01C25A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230152012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体育产业人才培训模式研究及实施效果评估方案剖析与经验总结与展望与应用推广计划与社会影响评价指</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2024-01-30</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体育产业人才培训模式研究</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实施效果评估方案剖析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经验总结与展望</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应用推广计划</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社会影响评价指标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结论与建议</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体育产业人才培训模式研究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当前体育产业人才培训模式概述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培训模式现状分析</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包括培训机构、课程设置、师资力量、培训方式等方面。</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存在问题分析</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如培训资源不足、培训内容与市场需求脱节、培训效果难以评估等。</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结合体育产业发展趋势，预测未来体育产业人才培训模式的发展方向。</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发展趋势预测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国内成功案例介绍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选取国内体育产业人才培训的成功案例，分析其培训模式、特色及优势。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国外成功案例介绍</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介绍国外先进的体育产业人才培训模式，分析其成功经验及可借鉴之处。</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国内外案例对比分析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从培训内容、方式、效果等方面进行对比分析，总结各自的优缺点。</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国内外成功案例对比</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个性化培训模式</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根据学员的个性化需求，量身定制培训课程和计划。</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在线培训模式</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利用互联网技术，开展在线体育产业人才培训，打破地域限制。</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校企合作培训模式</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加强高校与体育企业的合作，共同开展体育产业人才培训。</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国际化培训模式</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引进国际先进的体育产业人才培训理念和资源，提高培训国际化水平。</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创新培训模式探索</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https://d.book118.com/626230152012010100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2024-09-23T20:41:57.862</cp:lastPrinted>
  <dcterms:created xsi:type="dcterms:W3CDTF">2024-09-23T12:41:57Z</dcterms:created>
  <dcterms:modified xsi:type="dcterms:W3CDTF">2024-09-23T12:41:59Z</dcterms:modified>
</cp:coreProperties>
</file>