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1A6ED-ECAB-4406-A60F-5BCCC652B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16736-D552-44EF-A86B-B91F15CFD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1C0AB-717D-4EE0-B2D1-D856BA0B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FBC61-6C5B-4329-B717-84CAE6ED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B24F5-E911-4B85-9759-C93F53CBD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DACBF-7FA9-4FB9-B7E1-F72FEFC0A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6DF39F-7310-4E84-98C5-569C19E58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D0211-8470-4E28-BF36-6150E5ABE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76E96-F2AF-48A3-92E6-14377FB3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2B6F6-E6C1-425A-997D-4FEE12EA3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2B6EB-D82A-447A-9027-1595DCD1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32034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竞聘面试题及答案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应对挑战与解决问题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个人信息与背景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自我介绍应简洁明了，突出个人特点和与职位相关的经验。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请简要介绍自己的姓名、年龄、教育背景和工作经历，重点突出个人特长、技能和与竞聘职位相关的经验。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请简单介绍一下自己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表达对职位的兴趣和热情，以及个人能力和职位的匹配度。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请阐述你对这个职位的兴趣和热情，以及你具备哪些能力和经验能够胜任这个职位。同时，可以提及你对该公司的了解和对公司文化的认同。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你为什么想要竞聘这个职位？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表达对公司的发展历程、业务范围和未来规划的了解。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请阐述你通过何种方式了解公司（如官网、新闻报道等），并简要介绍公司的发展历程、业务范围和未来规划。同时，可以提及你为何认为公司适合你的职业发展。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你对公司的了解程度如何？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工作经历与技能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具备丰富的项目管理经验，能够高效地协调团队和资源，确保项目按时完成。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在过去的工作中，我负责多个项目的协调和管理，能够有效地协调团队成员和外部资源，确保项目按时交付，并达到预期的质量标准。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请介绍一下你过去的工作经历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具备扎实的专业知识和丰富的工作经验，能够快速适应新环境并解决复杂问题。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通过多年的工作经验，我积累了丰富的专业知识，并具备出色的沟通、协调和解决问题的能力。我相信这些技能能够使我胜任这个职位，为公司创造更多价值。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你认为自己具备哪些技能可以胜任这个职位？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具备良好的团队合作精神和沟通能力，能够与不同背景的人有效合作。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我深知团队合作是实现目标的关键，因此我始终积极与团队成员沟通、协作，努力达成共同的目标。在过去的项目中，我成功地与不同背景的团队成员合作，取得了良好的工作成果。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你如何评价自己的团队合作能力？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专业知识与能力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https://d.book118.com/626232034222010100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2024-09-25T03:06:14.535</cp:lastPrinted>
  <dcterms:created xsi:type="dcterms:W3CDTF">2024-09-24T19:06:14Z</dcterms:created>
  <dcterms:modified xsi:type="dcterms:W3CDTF">2024-09-24T19:06:16Z</dcterms:modified>
</cp:coreProperties>
</file>