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2F6C19-998F-4E7A-9B74-6C208E6816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0700B6-701D-4A5F-9BD2-9496587C3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5BF6D4-6E78-47D4-A974-65C033698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727A9A-E114-40A9-A5A1-CAFAC8117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E847AD-8A8D-4EBD-9163-B9E4E288F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250DEE-2CE3-497C-BA9B-1ADD51AE3C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20B2D8-B197-43AA-8C34-AEE19A5C6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5EF362-C314-407A-A533-E04597A5B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D82690-A1D8-459B-8EDD-124767890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66EA16-D575-4D10-8644-1F63798AE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8645E8-987E-4DAF-83F7-7EEE17F0E3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623210114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EPC总承包项目组织结构的时间与成本控制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项目概述与目标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组织结构设计与优化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时间管理策略与实践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成本控制方法与技巧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风险识别、评估与应对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项目概述与目标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EPC总承包模式优势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EPC总承包模式能够实现设计、采购、施工等环节的紧密衔接，降低项目风险，提高整体效益。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政策法规支持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许多国家政府出台相关政策法规，鼓励采用EPC总承包模式，推动工程建设行业的转型升级。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工程建设行业发展趋势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随着全球化和市场竞争的加剧，工程建设行业正逐渐向EPC总承包模式转型，以提高项目效率和质量。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EPC总承包项目背景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93" r="29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提升企业核心竞争力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通过成功实施EPC总承包项目，提升企业品牌形象和市场竞争力，为未来发展奠定基础。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实现项目时间控制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通过优化项目计划和资源配置，确保项目按时竣工，提高项目交付效率。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实现项目成本控制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通过精细化管理和技术创新，降低项目成本，提高项目经济效益。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项目范围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包括工程设计、设备采购、施工安装、调试运行等全过程。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优秀的项目团队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具备丰富的EPC总承包经验和专业技能，能够应对各种挑战和问题。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精细化的项目管理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建立完善的项目管理体系，确保项目进度、质量、成本等各方面得到有效控制。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先进的技术支持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采用先进的的设计理念和施工技术，提高项目执行效率和质量。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良好的供应链管理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与供应商建立长期稳定的合作关系，确保设备材料的质量和供应的及时性。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有效的风险管理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识别和评估项目潜在风险，制定针对性应对措施，降低风险对项目的影响。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项目范围及关键成功因素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组织结构设计与优化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分析当前组织结构的层级、部门设置以及人员配置情况。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现有组织结构的层次和部门设置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评估现有组织结构中信息传递的准确性和时效性，以及沟通效率的高低。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信息传递和沟通效率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审查现有资源利用情况，包括人力、物力、财力等，并分析成本控制的合理性。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资源利用和成本控制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现有组织结构分析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精简高效原则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设计简洁、高效的组织结构，减少不必要的层级和部门，提高管理效率。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责权对等原则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明确各部门和岗位的职责和权力，实现责权对等，避免责任不清或权力过于集中。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信息畅通原则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确保组织结构中信息传递的畅通无阻，提高决策效率和响应速度。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灵活性原则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设计具有一定灵活性的组织结构，以适应项目变化和外部环境的变化。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高效组织结构设计原则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展示优化后的组织结构图，包括部门设置、岗位配置和人员分工等。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优化后的组织结构图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关键岗位和人员配置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信息传递和沟通机制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资源利用和成本控制措施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强调关键岗位和人员配置的重要性，确保项目的顺利进行。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说明优化后组织结构中的信息传递和沟通机制，包括会议制度、报告制度等。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阐述优化后组织结构中资源利用和成本控制的具体措施，如资源共享、成本预算等。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优化后组织结构展示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时间管理策略与实践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时间管理重要性及挑战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在EPC总承包项目中，时间管理对于确保项目按时完成、降低成本、提高客户满意度等方面具有至关重要的作用。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挑战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项目执行过程中可能遇到各种不可预见因素，如供应链延迟、设计变更、施工问题等，这些都会对时间管理带来挑战。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制定详细的项目进度计划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明确各阶段的任务、责任人、时间节点等，确保项目按计划推进。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设定关键里程碑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在项目进度计划中设定关键里程碑，便于监控项目进度并及时采取调整措施。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预留缓冲时间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在项目计划中预留一定的缓冲时间，以应对可能出现的延误和风险。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时间管理策略制定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https://d.book118.com/626232101140010045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2024-09-14T10:20:04.390</cp:lastPrinted>
  <dcterms:created xsi:type="dcterms:W3CDTF">2024-09-14T02:20:04Z</dcterms:created>
  <dcterms:modified xsi:type="dcterms:W3CDTF">2024-09-14T02:20:06Z</dcterms:modified>
</cp:coreProperties>
</file>