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11BE2-E5A9-47E1-9B52-F24EE4785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BC17A-F2F0-4015-813D-3173B2029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EC197-FBC3-4F2E-988C-52817C5AC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D9D62-4954-4860-8307-D2988954E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81056E-5441-49F6-887C-FE2201DE9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59AD82-ED51-4F55-B03E-E3DAB76EF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5CA0DA-1DF0-4E1B-80E3-2C9DC2C38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D874C-32E2-4E4C-B55A-314117F56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BDDB1-6E35-4BAF-BED1-9F5BC2AAE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614F8-CDB6-4446-8BA4-A5AF0D91F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5FA79-2590-4708-85D6-1A029BC2F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3302502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教职工年度考核工作方案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考核目的与原则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考核对象与内容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考核方法与程序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考核结果与运用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考核组织与实施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考核纪律与监督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考核目的与原则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3427" b="134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363" b="83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评估教职工工作表现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通过对教职工的德、能、勤、绩等方面进行全面考核，评估其工作表现和成果。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促进教职工个人发展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通过考核结果，帮助教职工了解自身优势和不足，为个人发展提供方向和动力。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提高学校整体管理水平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通过考核结果，分析学校管理存在的问题和不足，为改进和提高学校管理水平提供依据。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公平公正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客观全面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激励与约束相结合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科学合理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2651" b="265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l="2098" r="209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l="20682" r="2068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考核过程应公平、公正，避免主观偏见和歧视现象。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考核内容应客观、全面，反映教职工的真实工作表现和成果。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考核结果应与激励机制相结合，同时也要对不符合要求的教职工进行约束和改进。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考核方法和标准应科学、合理，符合学校实际情况和教职工工作特点。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考核对象与内容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4775" r="247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3855" r="338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包括专任教师、行政管理人员、教辅人员等。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全校教职工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覆盖全校各个部门和岗位，确保考核的全面性和公正性。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考核范围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考核对象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包括师德师风、职业素养、团队协作等。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服务工作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包括服务态度、服务质量、服务效果等。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管理工作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包括部门工作计划、工作总结、工作效率、工作质量等。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包括教学计划、教学大纲、教案、课堂教学质量、学生评价等。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科研工作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包括科研项目、科研成果、学术论文等。</a:t>
            </a:r>
          </a:p>
        </p:txBody>
      </p:sp>
      <p:cxnSp>
        <p:nvCxnSpPr>
          <p:cNvPr id="29" name="Connector 29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2" name="AutoShape 42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5" name="AutoShape 45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5" name="AutoShape 5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TextBox 7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考核方法与程序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综合考核是对教职工全年工作表现的综合评价，包括教学、科研、社会服务、管理等方面的内容。综合考核一般采用定性和定量相结合的方法，对教职工的工作绩效进行全面评估。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专项考核是对教职工在某一方面的突出表现进行的专门评价，如教学优秀奖、科研成果奖、社会服务贡献奖等。专项考核一般采用定量评价方法，对教职工在某一方面的成绩进行客观评价。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专项考核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https://d.book118.com/626233025025010033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2024-09-01T15:33:38.777</cp:lastPrinted>
  <dcterms:created xsi:type="dcterms:W3CDTF">2024-09-01T07:33:38Z</dcterms:created>
  <dcterms:modified xsi:type="dcterms:W3CDTF">2024-09-01T07:33:40Z</dcterms:modified>
</cp:coreProperties>
</file>