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CCA25-2AB2-4FEC-9BC7-D1355AB56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F7AF5-6999-4B3E-ADC6-24C8F77F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580EA-E29D-4C2A-A012-4A9C1376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55712-ADCF-4E4A-9773-7C8634BA9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75981C-02A6-4547-932A-B57964507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373401-C624-4772-B2D3-841D68A2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A0072A-05E2-4D8E-9C80-AF56CA9A4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EBE3B-D71A-4BDF-9559-9B43B956A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3360A-3ACB-4BF8-AAA8-FEB310F4E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7EE2B-7ABC-4649-9900-4B484E5D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9AE44-D60E-4DB0-B440-20AA489A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331311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财务管理制度与企业传承的衔接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企业传承的核心要素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财务管理制度与企业传承的衔接点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财务管理制度在企业传承中的实践与挑战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财务管理制度是企业为了规范财务管理流程、确保财务信息真实可靠、提高资金运作效率而制定的一系列规章制度。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财务管理制度具有规范性、系统性、严谨性和可持续性等特点，能够为企业提供稳定、可靠的财务保障。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保障企业资金安全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财务管理制度能够规范企业资金运作，降低财务风险，确保企业资金安全。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通过有效的财务管理，企业能够合理配置资源，提高资金使用效率，从而实现经济效益的提升。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财务管理制度能够帮助企业建立长期、可持续的财务战略，为企业长期发展提供有力支持。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财务管理制度包括会计核算制度、财务报销制度、内部控制制度、预算管理制度等。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企业在选择财务管理制度时，应根据自身实际情况和发展需求进行评估，选择适合自己的财务管理制度。同时，企业应注重财务管理制度的更新和完善，以适应市场变化和企业管理需求的变化。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企业传承的核心要素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企业文化是企业的灵魂，它包含了企业的核心价值观、使命和愿景，对企业的发展起着至关重要的作用。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企业文化传承是指将企业的核心价值观、使命和愿景传递给下一代领导者和管理团队。这需要确保新的领导者和管理团队能够理解并接受这些核心元素，以保持企业的核心价值观和长期战略的一致性。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企业文化传承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管理团队的传承是确保企业稳定和持续发展的关键。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传承涉及到培养和选择有能力、有潜力的新一代领导者，以及将这些领导者整合到一个高效、协同工作的团队中。这需要制定明确的领导力发展计划，并提供必要的培训和支持，以确保新的领导者能够顺利地接任并带领企业继续前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管理团队传承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企业的技术和知识是企业核心竞争力的重要组成部分，必须得到有效的传承。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技术与知识传承涉及到将企业的核心技术、专业知识和经验传递给下一代员工。这需要建立完善的知识管理体系，包括知识收集、整理、存储和分享等环节，以确保企业的知识和技术能够得到有效的保护和传承。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技术与知识传承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品牌与市场是企业长期稳定发展的基础，必须得到有效的传承和维护。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市场传承涉及到保持品牌的形象和价值，以及维护和拓展市场份额。这需要制定有效的品牌战略和市场拓展计划，以确保企业在市场竞争中保持领先地位。同时，还需要注重品牌形象的塑造和维护，以确保企业的品牌形象能够得到消费者的认可和信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品牌与市场传承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财务管理制度与企业传承的衔接点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833" r="12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确保企业有足够的资金来满足日常运营和扩张需求，同时优化资金结构，降低融资成本。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资金筹措与调配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制定资金使用计划，合理安排支出，并建立严格的监管机制，确保资金使用的合规性和有效性。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资金使用与监管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通过合理的投资策略，提高资金收益，为企业创造更多价值，同时为未来发展积累资本。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资金收益与回报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资金管理与企业传承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https://d.book118.com/626233131102010052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2024-09-18T17:42:58.686</cp:lastPrinted>
  <dcterms:created xsi:type="dcterms:W3CDTF">2024-09-18T09:42:58Z</dcterms:created>
  <dcterms:modified xsi:type="dcterms:W3CDTF">2024-09-18T09:43:00Z</dcterms:modified>
</cp:coreProperties>
</file>