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DB2DD-CA68-4E39-80AF-9BABAC13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D661-7BF2-4FA9-A22B-9B4230C8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AC9FF-ABDC-4F14-80D0-9C1AF911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FAE31-AC3B-40A2-B619-B74FDB93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97828-80CE-4CDE-9FF2-9CA75D36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9ED09-82C9-468C-85C7-0F4910BF4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76A62-BE14-4D8A-9159-851B6A11A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8ABA6-7EEB-4DDA-9556-F57F62F3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7D2C4-E7B8-410C-B1D9-273586A5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5357E-D78F-4A9B-A569-B0C1034B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6D975-4365-482C-8A8D-F4E18D83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323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动脉血栓是指动脉内血液凝结形成的血块，可导致动脉狭窄或闭塞，影响器官和组织的血液供应。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动脉血栓主要由动脉粥样硬化、血液高凝状态、血流缓慢或血管损伤等因素引起。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动脉血栓的症状因发生部位而异，常见的症状包括疼痛、感觉异常、运动障碍等。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动脉血栓的诊断通常通过血管超声、CT血管成像或动脉造影等检查手段进行。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有效的护理可以预防动脉血栓引起的并发症，如器官缺血、坏死等。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通过护理减轻症状、改善生活质量，使患者能够更好地回归社会和正常生活。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科学的护理可以帮助患者建立健康的生活方式，促进康复，降低复发风险。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下肢动脉血栓形成后，患者可能出现疼痛、麻木、肌肉无力等症状，严重时可能导致肢体坏死。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患者应卧床休息，抬高患肢，保持患肢温暖，避免剧烈运动和按摩患肢，以免血栓脱落引起肺栓塞。同时，应密切观察患肢的颜色、温度、感觉和运动情况，及时发现异常并就医。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案例一：下肢动脉血栓的护理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脑动脉血栓形成后，患者可能出现头痛、眩晕、肢体麻木、口齿不清等症状，严重时可能导致昏迷或偏瘫。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保持安静，避免情绪激动和剧烈运动，以免加重病情。同时，应密切观察患者的意识状态、语言能力、肢体活动情况等，及时发现异常并就医。此外，还应保持患者呼吸道通畅，防止窒息和吸入性肺炎等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案例二：脑动脉血栓的护理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冠状动脉血栓形成后，患者可能出现胸闷、胸痛、心悸等症状，严重时可能导致心肌梗死或猝死。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卧床休息，避免剧烈运动和情绪激动，以免加重病情。同时，应密切观察患者的症状和体征，及时发现异常并就医。此外，还应保持患者血压、心率等生命体征的稳定，防止并发症的发生。在饮食上，应给予低盐、低脂、高纤维素的易消化食物，保持大便通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案例三：冠状动脉血栓的护理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https://d.book118.com/626233235012010104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2024-09-29T14:39:54.121</cp:lastPrinted>
  <dcterms:created xsi:type="dcterms:W3CDTF">2024-09-29T06:39:54Z</dcterms:created>
  <dcterms:modified xsi:type="dcterms:W3CDTF">2024-09-29T06:39:56Z</dcterms:modified>
</cp:coreProperties>
</file>