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4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29A69-DDDA-4BE1-A347-2989AEC4B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1553F-448C-48C0-95BA-9EFC59B0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FE7A-1668-4783-B613-3F0E6B23C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195A6-4521-4CE9-AADD-AFF94A6C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D671A-5816-48E7-9E71-4F19978B4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E69162-71BA-4FFA-A09C-EE02E072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00726-70DE-491C-BEEA-CCC014C6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E5045-2D73-4711-BFD8-94EA58410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EA62F-2997-4A4B-B4AD-FC9F15EF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5D610-0383-4104-ABE2-32FA5160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1CEF7-CE04-4A80-83A5-CA849A697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94" r:id="rId2"/>
    <p:sldLayoutId id="2147485795" r:id="rId3"/>
    <p:sldLayoutId id="2147485796" r:id="rId4"/>
    <p:sldLayoutId id="2147485797" r:id="rId5"/>
    <p:sldLayoutId id="2147485798" r:id="rId6"/>
    <p:sldLayoutId id="2147485799" r:id="rId7"/>
    <p:sldLayoutId id="2147485800" r:id="rId8"/>
    <p:sldLayoutId id="2147485801" r:id="rId9"/>
    <p:sldLayoutId id="2147485802" r:id="rId10"/>
    <p:sldLayoutId id="214748580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4000412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可视化整本书阅读教学设计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整本书阅读教学目标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可视化教学概述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可视化整本书阅读教学设计原则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可视化整本书阅读教学案例分析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可视化整本书阅读教学实施步骤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可视化整本书阅读教学展望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可视化教学概述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可视化教学的定义</a:t>
            </a:r>
            <a:endParaRPr lang="zh-CN" altLang="en-US"/>
          </a:p>
        </p:txBody>
      </p:sp>
      <p:sp>
        <p:nvSpPr>
          <p:cNvPr id="10489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可视化教学是一种将抽象概念、数据和过程转化为直观图形、图像或视频的教学方法。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可视化教学通过视觉感知的方式，帮助学生更好地理解学习内容，提高学习效果。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可视化教学可以应用于各个学科领域，如科学、数学、历史等，帮助学生更好地掌握知识。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可视化教学可以通过各种工具和技术实现，如PPT、Flash、视频等。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可视化教学的优势</a:t>
            </a:r>
            <a:endParaRPr lang="zh-CN" altLang="en-US"/>
          </a:p>
        </p:txBody>
      </p:sp>
      <p:sp>
        <p:nvSpPr>
          <p:cNvPr id="10489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提高学生的学习兴趣和参与度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增强学生的记忆力和理解能力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促进学生的创新思维和问题解决能力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提升教师的教学效果和课堂氛围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可视化教学的发展趋势</a:t>
            </a:r>
            <a:endParaRPr lang="zh-CN" altLang="en-US"/>
          </a:p>
        </p:txBody>
      </p:sp>
      <p:sp>
        <p:nvSpPr>
          <p:cNvPr id="104906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数字化转型：随着数字化技术的不断发展，可视化教学将更加普及和便捷。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个性化学习：利用可视化工具为学习者提供个性化的学习体验，满足不同学习者的需求。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交互性增强：通过增强现实等技术，实现学习者与可视化内容的互动，提高学习效果。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数据分析与优化：通过对学习过程的数据分析，不断优化可视化教学内容和方法，提高教学质量。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https://d.book118.com/626240004124010052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Wingdings</vt:lpstr>
      <vt:lpstr>Calibri Light</vt:lpstr>
      <vt:lpstr>Office Theme</vt:lpstr>
      <vt:lpstr>可视化整本书阅读教学设计</vt:lpstr>
      <vt:lpstr>目录</vt:lpstr>
      <vt:lpstr>可视化教学概述</vt:lpstr>
      <vt:lpstr>可视化教学的定义</vt:lpstr>
      <vt:lpstr>可视化教学的优势</vt:lpstr>
      <vt:lpstr>可视化教学的发展趋势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2024-09-18T23:18:23.260</cp:lastPrinted>
  <dcterms:created xsi:type="dcterms:W3CDTF">2024-09-18T15:18:23Z</dcterms:created>
  <dcterms:modified xsi:type="dcterms:W3CDTF">2024-09-18T15:18:25Z</dcterms:modified>
</cp:coreProperties>
</file>