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FAC804-EB61-484B-BE46-2D9AFE0A30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C4A89A-482F-493B-9CE7-3E8C4A2F6E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D04CCC-BA50-4301-8406-5585EF1CB2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9B50E5-88AD-42B6-8E66-ADBCEB88A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F73188-C7AC-4325-8885-758855D84A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F1F60E-2681-4923-9805-27808C1B2A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5905DF-A345-4821-A3BE-8402433CC5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537F19-C4C4-4CC2-A920-81CDBD457A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433C0-816F-4EBA-B988-F8C9962910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FE0514-87F3-4310-BE77-F4C2FFC315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3F84D-81FE-40AE-8B3D-4EDA000B6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242100102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护理沟通与团队合作</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护理沟通的重要性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团队合作在护理工作中的意义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护理沟通技巧与方法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团队合作策略与实践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护理沟通与团队合作的挑战及应对策略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通过有效的护理沟通和团队合作，能够提升护理工作的效率和质量，为患者提供更加优质的护理服务。</a:t>
            </a:r>
          </a:p>
        </p:txBody>
      </p:sp>
      <p:pic>
        <p:nvPicPr>
          <p:cNvPr id="6" name="Picture 6"/>
          <p:cNvPicPr>
            <a:picLocks noChangeAspect="1"/>
          </p:cNvPicPr>
          <p:nvPr/>
        </p:nvPicPr>
        <p:blipFill>
          <a:blip r:embed="rId2"/>
          <a:srcRect l="5566" r="556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提升护理质量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良好的护理沟通和团队合作有助于患者获得更好的治疗体验和康复效果，提高患者满意度。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促进患者康复</a:t>
            </a:r>
          </a:p>
        </p:txBody>
      </p:sp>
      <p:pic>
        <p:nvPicPr>
          <p:cNvPr id="10" name="Picture 10"/>
          <p:cNvPicPr>
            <a:picLocks noChangeAspect="1"/>
          </p:cNvPicPr>
          <p:nvPr/>
        </p:nvPicPr>
        <p:blipFill>
          <a:blip r:embed="rId3"/>
          <a:srcRect l="17917" r="179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护理沟通和团队合作是护理专业发展的重要组成部分，通过不断学习和实践，有助于推动护理专业的不断进步。</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推动护理专业发展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230" r="1123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50" r="166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护理沟通</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团队合作</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案例分析</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改进措施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包括护理人员与患者、家属、医生及其他医疗团队成员之间的沟通技巧和策略。</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通过具体案例，分析护理沟通和团队合作在实践中的应用及效果。</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探讨护理团队内部及与其他医疗团队成员之间的合作方式、协作精神和团队建设等方面的内容。</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提出针对护理沟通和团队合作中存在的问题和不足，提出改进措施和建议。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护理沟通的重要性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74" b="287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提高护理质量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准确评估患者需求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通过有效的沟通，护士可以准确了解患者的症状、病史和需求，从而提供个性化的护理方案。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优化护理计划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良好的沟通有助于护士之间协作，共同制定和执行更完善的护理计划，确保患者得到全面、连续的护理。</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及时发现问题并解决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通过沟通，护士可以及时发现患者病情变化或护理过程中的问题，并迅速采取措施，保障患者安全。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提高患者满意度</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通过沟通，护士可以关注患者的心理和情感需求，提供人文关怀，从而提高患者对护理工作的满意度。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建立良好护患关系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有效的沟通有助于护士与患者建立信任，使患者更愿意配合治疗和护理，提高治疗效果。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促进患者康复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良好的沟通有助于减轻患者的焦虑和恐惧，增强患者的信心和勇气，有利于患者的身心康复。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8008" r="80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增强患者信任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护理沟通不仅限于护士与患者之间，还包括护士与医生、药师、营养师等其他医疗团队成员的沟通，确保信息准确、及时地传递。</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跨团队协作</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通过定期的团队沟通和交流，护士可以分享经验、互相学习，提高整个团队的护理水平和效率。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提升团队效率</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在紧急情况下，有效的团队沟通可以迅速集结资源、协调行动，确保患者得到及时、有效的救治。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应对突发情况</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促进信息共享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团队合作在护理工作中的意义</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团队成员可以各自发挥专业优势，分工合作，从而高效完成护理任务。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分工协作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快速响应</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经验共享</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团队内部沟通顺畅，可以快速响应患者需求或突发状况，减少延误。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团队成员之间可以互相分享经验和技能，提高整体护理水平。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提升工作效率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根据团队成员的特长和经验，合理安排班次和工作时间，确保人力资源的充分利用。</a:t>
            </a:r>
          </a:p>
        </p:txBody>
      </p:sp>
      <p:pic>
        <p:nvPicPr>
          <p:cNvPr id="4" name="Picture 4"/>
          <p:cNvPicPr>
            <a:picLocks noChangeAspect="1"/>
          </p:cNvPicPr>
          <p:nvPr/>
        </p:nvPicPr>
        <p:blipFill>
          <a:blip r:embed="rId2"/>
          <a:srcRect l="12500" r="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3833" r="383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合理排班</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团队成员可以共享护理设备和资源，避免浪费和重复购买。</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设备共享</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团队内部可以及时共享患者信息、护理计划和医疗记录等，提高信息利用效率。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信息共享</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优化资源配置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团队成员共同致力于患者的健康和福祉，形成强烈的团队认同感。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共同目标</a:t>
            </a:r>
          </a:p>
        </p:txBody>
      </p:sp>
      <p:pic>
        <p:nvPicPr>
          <p:cNvPr id="5" name="Picture 5"/>
          <p:cNvPicPr>
            <a:picLocks noChangeAspect="1"/>
          </p:cNvPicPr>
          <p:nvPr/>
        </p:nvPicPr>
        <p:blipFill>
          <a:blip r:embed="rId2"/>
          <a:srcRect l="24316" r="24316"/>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团队成员之间可以互相鼓励和支持，共同应对工作压力和挑战。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互相支持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定期组织团队建设活动，增强团队成员之间的信任和默契，提高团队凝聚力。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团队建设活动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强化团队凝聚力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护理沟通技巧与方法</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回应与反馈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通过点头、微笑、重复患者的话等方式回应患者，表示自己在认真倾听，并给予适当的反馈。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澄清与确认</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对于患者表述不清或模糊的信息，护理人员需要澄清和确认，确保理解准确。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有效倾听</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积极倾听患者和家属的诉求，理解他们的情绪和需要，不打断对方讲话。</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https://d.book118.com/626242100102010103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2024-09-28T15:09:38.098</cp:lastPrinted>
  <dcterms:created xsi:type="dcterms:W3CDTF">2024-09-28T07:09:38Z</dcterms:created>
  <dcterms:modified xsi:type="dcterms:W3CDTF">2024-09-28T07:09:40Z</dcterms:modified>
</cp:coreProperties>
</file>