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703637E-652A-4E36-BECF-55E90AF1BE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FEDEDB4-9D19-4D12-AF59-AD461F0DDF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C8E47AA-ACEB-4B37-80B1-CF2D036BB5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CBDDE0B-BA86-49A3-BF8C-7A007A5C7F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C3D8022-36CE-42FD-8131-C95250E9C0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012F1C6-615B-4ADC-9BC2-4AF7EEFC7C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7E07009-9D60-4E58-B56A-C4584678BF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8A1FCB8-8D59-4AD7-8DCC-7186F5231B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C9E0A41-3371-47BD-ABDD-12605E8AB0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018E402-D036-4A4A-95E7-2D11A95842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1C7D30C-B273-404B-8BB1-7FD99E9216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2624312305401010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723949" y="1562007"/>
            <a:ext cx="8744102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心理健康日策划活动总结报告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19901" y="3818645"/>
            <a:ext cx="8024774" cy="4828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25012" y="5590905"/>
            <a:ext cx="1941977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2024-01-12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92925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活动背景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活动策划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活动执行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活动效果评估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活动背景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500" r="1650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营造积极向上的社会氛围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通过心理健康日的活动，传递积极向上的生活态度和价值观，营造一个更加关注和支持心理健康的社会氛围。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提高公众对心理健康的关注和认识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通过策划心理健康日活动，向公众普及心理健康知识，提高人们对心理健康的重视程度。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促进心理健康服务的普及和发展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通过活动宣传和推广心理健康服务，鼓励更多人寻求专业帮助，促进心理健康服务的普及和发展。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目的和意义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t="3815" b="3815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267" r="1267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关注心理健康，共创美好生活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主题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广大市民、学生、企事业单位员工等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目标人群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以关注心理健康为核心，倡导人们关注自己和他人的心理健康，共同创造一个更加美好的生活环境。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主题解读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针对不同人群的特点和需求，制定相应的宣传和活动方案，提高活动的针对性和影响力。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目标人群分析</a:t>
            </a:r>
            <a:endParaRPr lang="en-US" sz="1100"/>
          </a:p>
        </p:txBody>
      </p:sp>
      <p:sp>
        <p:nvSpPr>
          <p:cNvPr id="22" name="AutoShape 2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TextBox 4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主题和目标人群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活动策划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主题设定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本次心理健康日活动的主题是“关爱心灵，共创美好”，旨在提高大众对心理健康的重视，促进心灵的和谐与幸福。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活动环节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活动内容主要包括心理健康讲座、心理测评、心理咨询和互动游戏等，旨在通过多种形式的活动，让参与者全面了解心理健康知识，并获得实际的帮助。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6063" r="26063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活动内容设计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743" b="274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活动采用线上和线下相结合的方式进行，线上主要通过社交媒体和网络平台进行宣传和互动，线下则设置实体场地进行现场活动。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活动流程包括开场致辞、讲座、心理测评、互动游戏和心理咨询等环节，每个环节都有明确的流程安排和时间节点，确保活动的顺利进行。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活动形式和流程</a:t>
            </a:r>
          </a:p>
        </p:txBody>
      </p:sp>
      <p:sp>
        <p:nvSpPr>
          <p:cNvPr id="27" name="AutoShape 27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流程安排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线上与线下结合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365" r="3036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5273" r="35273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365" r="3036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与主流媒体合作，通过新闻报道、广告投放等形式进行宣传推广，提高活动的知名度和影响力。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媒体合作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利用社交媒体平台进行线上推广，发布活动信息、互动话题和宣传海报等，吸引更多人关注和参与活动。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网络推广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宣传推广计划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活动执行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在策划活动时，我们根据每个成员的特长和经验，进行了明确的任务分配。例如，活动策划、物资采购、现场协调、宣传推广等任务分别由专人负责，确保各项任务的高效执行。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人员分工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在活动执行过程中，我们建立了完善的组织管理体系，制定了详细的活动流程和时间表，确保每个环节都有专人负责跟进和落实。同时，我们还建立了有效的沟通机制，确保信息传递的及时性和准确性。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组织管理</a:t>
            </a:r>
          </a:p>
        </p:txBody>
      </p:sp>
      <p:sp>
        <p:nvSpPr>
          <p:cNvPr id="7" name="AutoShape 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人员分工和组织管理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https://d.book118.com/626243123054010100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54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2024-09-24T07:32:23.824</cp:lastPrinted>
  <dcterms:created xsi:type="dcterms:W3CDTF">2024-09-23T23:32:23Z</dcterms:created>
  <dcterms:modified xsi:type="dcterms:W3CDTF">2024-09-23T23:32:25Z</dcterms:modified>
</cp:coreProperties>
</file>