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611CB2-593F-4D0E-8046-1394A793C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57810-9053-4A99-8718-26D1BD0C39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1522A-3BFA-4718-BEE4-57BA4834D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2216CE-E3A9-409F-ADDF-57658B8BD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E26765-E057-410B-8F07-AB8B4B9DE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6EA067-5B8C-494E-A8AF-B915F220C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417853-FE44-4034-BD3D-009766F46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19688-7E6B-4E8E-9879-3F3C81C8C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C7658A-12E8-410F-ABFC-679468E75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4F7425-B21F-43C0-B645-2D81A3B37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FDFD4-69EA-47EE-B2D3-753D57652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700110510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变配电工程预算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变配电工程基础知识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预算编制方法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预算审查与控制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162" r="1616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确定变配电工程的投资规模和资金需求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为项目筹措资金提供依据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确保工程建设的顺利实施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预算包括收入和支出两个方面，收入是指为实现目标所能够获得的资金来源，支出是指为实现目标所需要花费的资金。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预算的制定需要遵循一定的原则和方法，以确保预算的合理性和可行性。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6695" r="669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预算是一种预先制定的计划和方案，用于确定在一定时期内为实现特定目标所需的资金和资源。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变配电工程基础知识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发电、输电、配电和用电等环节构成完整的电力系统。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电力系统组成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变配电系统功能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542" b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电压等级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958" r="15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将高压输电线路的电压降低至适合配电网的电压等级，同时实现电力分配和调节。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根据电力系统的需求和设备的容量，选择合适的电压等级进行变配电。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变配电系统概述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57" b="255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72" b="4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设备与材料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变压器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用于改变电压等级的核心设备，需根据实际需求选择合适的型号和容量。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高低压开关柜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用于控制和保护电力系统的高低压开关设备。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用于传输电能的导线，需根据电流大小和敷设方式选择合适的型号和规格。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根据工程需求和现场条件，制定详细的施工方案和流程。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施工方案设计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按照施工方案进行设备的安装和调试，确保设备正常运行。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设备安装与调试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合理规划电缆路径，按照规范进行敷设和连接，确保安全可靠。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电缆敷设与连接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完成施工后进行验收和试运行，确保工程质量和安全性能达标。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验收与试运行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施工方法与流程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预算编制方法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定额法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基于历史数据和经验，估算工程所需的人工、材料和设备费用。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定额法是根据国家或地方颁布的工程预算定额，结合工程实际情况，计算出各项费用。这种方法基于历史数据和经验，能够快速估算出工程的大致费用。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根据工程量清单，逐项计算人工、材料和设备费用。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工程量清单法是根据设计图纸和工程量清单，详细列出各项工作内容和数量，然后根据市场价格计算出各项费用。这种方法能够准确反映工程的实际成本。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工程量清单法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https://d.book118.com/627001105105006032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2024-09-05T10:01:50.263</cp:lastPrinted>
  <dcterms:created xsi:type="dcterms:W3CDTF">2024-09-05T02:01:50Z</dcterms:created>
  <dcterms:modified xsi:type="dcterms:W3CDTF">2024-09-05T02:01:52Z</dcterms:modified>
</cp:coreProperties>
</file>